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sldIdLst>
    <p:sldId id="256" r:id="rId3"/>
    <p:sldId id="296" r:id="rId4"/>
    <p:sldId id="300" r:id="rId5"/>
    <p:sldId id="293" r:id="rId6"/>
    <p:sldId id="299" r:id="rId7"/>
    <p:sldId id="298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4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084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53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14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0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427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64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66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1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490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8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34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005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948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841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87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31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93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9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96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1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70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BB9F2-1C28-4F49-BDA8-088FA03702DF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6F54-2906-419E-9C9B-9259CAF834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8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BB9F2-1C28-4F49-BDA8-088FA03702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6F54-2906-419E-9C9B-9259CAF8345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20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lliam.warr@des.nh.gov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785D15-4515-4F3C-B8FE-B522B37B77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323" y="0"/>
            <a:ext cx="5707553" cy="71153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143001"/>
            <a:ext cx="4800600" cy="762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 22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Scale Exercise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September 21, 2022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76438" y="5181600"/>
            <a:ext cx="5333999" cy="1241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Hampshire Department of Environmental Services</a:t>
            </a:r>
          </a:p>
          <a:p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Spill Response &amp; Complaint Investigation Section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403" y="228599"/>
            <a:ext cx="1173263" cy="1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973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9420"/>
            <a:ext cx="5791200" cy="57943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3962400" cy="4876800"/>
          </a:xfrm>
        </p:spPr>
        <p:txBody>
          <a:bodyPr>
            <a:normAutofit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39" y="304801"/>
            <a:ext cx="7592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2" y="946008"/>
            <a:ext cx="46482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  <a:cs typeface="Times New Roman" panose="02020603050405020304" pitchFamily="18" charset="0"/>
              </a:rPr>
              <a:t>Smaller scale spill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12-13,000 Gallons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Tractor Trailer spill into the Bellamy River</a:t>
            </a:r>
          </a:p>
          <a:p>
            <a:endParaRPr lang="en-US" sz="2000" b="1" dirty="0">
              <a:latin typeface="+mj-lt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+mj-lt"/>
                <a:cs typeface="Times New Roman" panose="02020603050405020304" pitchFamily="18" charset="0"/>
              </a:rPr>
              <a:t>Split between Incident Command Post and Field Activities </a:t>
            </a:r>
          </a:p>
          <a:p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Test of field reporting App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Deployments linked to the exercise scenario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Reports coming to the command post from field participants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Possible Drone Overflight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59EF50-66E2-4BA1-BFFC-81D27DC7B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2" y="1295400"/>
            <a:ext cx="4056389" cy="5412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269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9420"/>
            <a:ext cx="5791200" cy="57943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Incident Command Post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5791200" cy="5562600"/>
          </a:xfrm>
        </p:spPr>
        <p:txBody>
          <a:bodyPr>
            <a:normAutofit lnSpcReduction="10000"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+mj-lt"/>
                <a:cs typeface="Times New Roman" panose="02020603050405020304" pitchFamily="18" charset="0"/>
              </a:rPr>
              <a:t>Full Activation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limited JIC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	Early stages of response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	Test of new equipment</a:t>
            </a:r>
          </a:p>
          <a:p>
            <a:pPr marL="457200" lvl="1" indent="0">
              <a:buNone/>
            </a:pPr>
            <a:endParaRPr lang="en-US" sz="1800" dirty="0">
              <a:latin typeface="+mj-lt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+mj-lt"/>
                <a:cs typeface="Times New Roman" panose="02020603050405020304" pitchFamily="18" charset="0"/>
              </a:rPr>
              <a:t>Test of DES Virtual Incident Command Post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2000" dirty="0">
                <a:latin typeface="+mj-lt"/>
                <a:cs typeface="Times New Roman" panose="02020603050405020304" pitchFamily="18" charset="0"/>
              </a:rPr>
              <a:t>Internal Communications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	External Communications to the field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	Taskings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	Virtual T Card Communication with Staging Area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	Common Operating Picture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  <a:cs typeface="Times New Roman" panose="02020603050405020304" pitchFamily="18" charset="0"/>
              </a:rPr>
              <a:t>	Inclusion of Remote Participants </a:t>
            </a:r>
          </a:p>
          <a:p>
            <a:pPr marL="457200" lvl="1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39" y="304801"/>
            <a:ext cx="7592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2" y="946008"/>
            <a:ext cx="464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5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3" y="278125"/>
            <a:ext cx="7119937" cy="579437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Field Activities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3962400" cy="4876800"/>
          </a:xfrm>
        </p:spPr>
        <p:txBody>
          <a:bodyPr>
            <a:normAutofit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39" y="304801"/>
            <a:ext cx="7592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287229-798D-47C0-A4C9-B005FE145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439438"/>
            <a:ext cx="6163597" cy="47327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B847CF-E00D-41FE-BE43-2436461D90AC}"/>
              </a:ext>
            </a:extLst>
          </p:cNvPr>
          <p:cNvSpPr txBox="1"/>
          <p:nvPr/>
        </p:nvSpPr>
        <p:spPr>
          <a:xfrm>
            <a:off x="428625" y="1536174"/>
            <a:ext cx="2438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2-3 GRSs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Skimmer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Rapid Assessment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Simulated Oil</a:t>
            </a:r>
          </a:p>
        </p:txBody>
      </p:sp>
    </p:spTree>
    <p:extLst>
      <p:ext uri="{BB962C8B-B14F-4D97-AF65-F5344CB8AC3E}">
        <p14:creationId xmlns:p14="http://schemas.microsoft.com/office/powerpoint/2010/main" val="371252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3" y="278125"/>
            <a:ext cx="7119937" cy="579437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Field Activities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3962400" cy="4876800"/>
          </a:xfrm>
        </p:spPr>
        <p:txBody>
          <a:bodyPr>
            <a:normAutofit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39" y="304801"/>
            <a:ext cx="7592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287229-798D-47C0-A4C9-B005FE145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1439438"/>
            <a:ext cx="6163597" cy="47327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B847CF-E00D-41FE-BE43-2436461D90AC}"/>
              </a:ext>
            </a:extLst>
          </p:cNvPr>
          <p:cNvSpPr txBox="1"/>
          <p:nvPr/>
        </p:nvSpPr>
        <p:spPr>
          <a:xfrm>
            <a:off x="457200" y="1600200"/>
            <a:ext cx="2438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2-3 GRSs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Skimmer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Rapid Assessment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Simulated Oil</a:t>
            </a:r>
          </a:p>
        </p:txBody>
      </p:sp>
    </p:spTree>
    <p:extLst>
      <p:ext uri="{BB962C8B-B14F-4D97-AF65-F5344CB8AC3E}">
        <p14:creationId xmlns:p14="http://schemas.microsoft.com/office/powerpoint/2010/main" val="4185798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9420"/>
            <a:ext cx="5791200" cy="57943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Field Locations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3962400" cy="4876800"/>
          </a:xfrm>
        </p:spPr>
        <p:txBody>
          <a:bodyPr>
            <a:normAutofit/>
          </a:bodyPr>
          <a:lstStyle/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39" y="304801"/>
            <a:ext cx="7592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3400" y="1179255"/>
            <a:ext cx="60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1650BD2C-976F-4C93-80C0-41F503B8E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588" y="1143000"/>
            <a:ext cx="6534750" cy="573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2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8951" y="434182"/>
            <a:ext cx="5791200" cy="579437"/>
          </a:xfrm>
        </p:spPr>
        <p:txBody>
          <a:bodyPr>
            <a:normAutofit fontScale="90000"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85864"/>
            <a:ext cx="8534400" cy="548639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  <a:p>
            <a:pPr marL="0" indent="0" algn="ctr">
              <a:buNone/>
            </a:pP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Jason Domke</a:t>
            </a: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Planning and Preparedness Manager</a:t>
            </a: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Spill Response &amp; Complaint Investigation Section</a:t>
            </a: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Hampshire Department of Environmental Services</a:t>
            </a: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222 International Drive</a:t>
            </a: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Portsmouth, NH 03801</a:t>
            </a:r>
          </a:p>
          <a:p>
            <a:pPr marL="457200" lvl="1" indent="0">
              <a:buNone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O:  (603) 559-1506</a:t>
            </a: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 (603) 724-0626</a:t>
            </a:r>
          </a:p>
          <a:p>
            <a:pPr marL="457200" lvl="1" indent="0">
              <a:buNone/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457200" lvl="1" indent="0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Jason.Domke@des.nh.gov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839" y="304801"/>
            <a:ext cx="75929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014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4740</TotalTime>
  <Words>193</Words>
  <Application>Microsoft Office PowerPoint</Application>
  <PresentationFormat>On-screen Show (4:3)</PresentationFormat>
  <Paragraphs>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Office Theme</vt:lpstr>
      <vt:lpstr>3_Office Theme</vt:lpstr>
      <vt:lpstr>PRES 22 Full Scale Exercise  September 21, 2022</vt:lpstr>
      <vt:lpstr>Exercise Plan</vt:lpstr>
      <vt:lpstr>Incident Command Post</vt:lpstr>
      <vt:lpstr>Field Activities </vt:lpstr>
      <vt:lpstr>Field Activities </vt:lpstr>
      <vt:lpstr>Exercise Field Locations</vt:lpstr>
      <vt:lpstr>PowerPoint Presentation</vt:lpstr>
    </vt:vector>
  </TitlesOfParts>
  <Company>State of New Hampshire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Warr, William "Gardner"</dc:creator>
  <cp:lastModifiedBy>Domke, Jason</cp:lastModifiedBy>
  <cp:revision>94</cp:revision>
  <dcterms:created xsi:type="dcterms:W3CDTF">2019-03-12T14:43:10Z</dcterms:created>
  <dcterms:modified xsi:type="dcterms:W3CDTF">2022-04-11T19:36:45Z</dcterms:modified>
</cp:coreProperties>
</file>