
<file path=[Content_Types].xml><?xml version="1.0" encoding="utf-8"?>
<Types xmlns="http://schemas.openxmlformats.org/package/2006/content-types"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4"/>
  </p:notesMasterIdLst>
  <p:sldIdLst>
    <p:sldId id="256" r:id="rId5"/>
    <p:sldId id="278" r:id="rId6"/>
    <p:sldId id="283" r:id="rId7"/>
    <p:sldId id="270" r:id="rId8"/>
    <p:sldId id="286" r:id="rId9"/>
    <p:sldId id="273" r:id="rId10"/>
    <p:sldId id="285" r:id="rId11"/>
    <p:sldId id="272" r:id="rId12"/>
    <p:sldId id="279" r:id="rId13"/>
    <p:sldId id="280" r:id="rId14"/>
    <p:sldId id="276" r:id="rId15"/>
    <p:sldId id="277" r:id="rId16"/>
    <p:sldId id="281" r:id="rId17"/>
    <p:sldId id="282" r:id="rId18"/>
    <p:sldId id="271" r:id="rId19"/>
    <p:sldId id="284" r:id="rId20"/>
    <p:sldId id="274" r:id="rId21"/>
    <p:sldId id="287" r:id="rId22"/>
    <p:sldId id="267" r:id="rId23"/>
  </p:sldIdLst>
  <p:sldSz cx="9144000" cy="6858000" type="screen4x3"/>
  <p:notesSz cx="6858000" cy="9144000"/>
  <p:custDataLst>
    <p:tags r:id="rId2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mith, Troy T" initials="STT" lastIdx="1" clrIdx="0">
    <p:extLst>
      <p:ext uri="{19B8F6BF-5375-455C-9EA6-DF929625EA0E}">
        <p15:presenceInfo xmlns:p15="http://schemas.microsoft.com/office/powerpoint/2012/main" userId="S::Troy.T.Smith@maine.gov::5db3af2a-f069-4e40-b282-45c3e3ea044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4061"/>
    <a:srgbClr val="5CC47C"/>
    <a:srgbClr val="66FF99"/>
    <a:srgbClr val="4EBE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774677A-BF65-4AE4-986C-CE8C6859DB65}" v="42" dt="2021-09-17T11:45:19.30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71" autoAdjust="0"/>
  </p:normalViewPr>
  <p:slideViewPr>
    <p:cSldViewPr>
      <p:cViewPr varScale="1">
        <p:scale>
          <a:sx n="72" d="100"/>
          <a:sy n="72" d="100"/>
        </p:scale>
        <p:origin x="1308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gs" Target="tags/tag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32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mith, Troy T" userId="5db3af2a-f069-4e40-b282-45c3e3ea044b" providerId="ADAL" clId="{5774677A-BF65-4AE4-986C-CE8C6859DB65}"/>
    <pc:docChg chg="custSel addSld delSld modSld sldOrd">
      <pc:chgData name="Smith, Troy T" userId="5db3af2a-f069-4e40-b282-45c3e3ea044b" providerId="ADAL" clId="{5774677A-BF65-4AE4-986C-CE8C6859DB65}" dt="2021-09-20T11:24:43.188" v="6400" actId="20577"/>
      <pc:docMkLst>
        <pc:docMk/>
      </pc:docMkLst>
      <pc:sldChg chg="modSp mod">
        <pc:chgData name="Smith, Troy T" userId="5db3af2a-f069-4e40-b282-45c3e3ea044b" providerId="ADAL" clId="{5774677A-BF65-4AE4-986C-CE8C6859DB65}" dt="2021-09-10T11:59:18.300" v="4380" actId="20577"/>
        <pc:sldMkLst>
          <pc:docMk/>
          <pc:sldMk cId="0" sldId="256"/>
        </pc:sldMkLst>
        <pc:spChg chg="mod">
          <ac:chgData name="Smith, Troy T" userId="5db3af2a-f069-4e40-b282-45c3e3ea044b" providerId="ADAL" clId="{5774677A-BF65-4AE4-986C-CE8C6859DB65}" dt="2021-09-10T11:59:18.300" v="4380" actId="20577"/>
          <ac:spMkLst>
            <pc:docMk/>
            <pc:sldMk cId="0" sldId="256"/>
            <ac:spMk id="2" creationId="{00000000-0000-0000-0000-000000000000}"/>
          </ac:spMkLst>
        </pc:spChg>
      </pc:sldChg>
      <pc:sldChg chg="modSp mod ord">
        <pc:chgData name="Smith, Troy T" userId="5db3af2a-f069-4e40-b282-45c3e3ea044b" providerId="ADAL" clId="{5774677A-BF65-4AE4-986C-CE8C6859DB65}" dt="2021-09-20T11:23:45.975" v="6368" actId="20577"/>
        <pc:sldMkLst>
          <pc:docMk/>
          <pc:sldMk cId="1212179171" sldId="270"/>
        </pc:sldMkLst>
        <pc:spChg chg="mod">
          <ac:chgData name="Smith, Troy T" userId="5db3af2a-f069-4e40-b282-45c3e3ea044b" providerId="ADAL" clId="{5774677A-BF65-4AE4-986C-CE8C6859DB65}" dt="2021-09-20T11:23:45.975" v="6368" actId="20577"/>
          <ac:spMkLst>
            <pc:docMk/>
            <pc:sldMk cId="1212179171" sldId="270"/>
            <ac:spMk id="4" creationId="{95ADBE65-16DF-4DB6-B191-0BD7524CE055}"/>
          </ac:spMkLst>
        </pc:spChg>
        <pc:spChg chg="mod">
          <ac:chgData name="Smith, Troy T" userId="5db3af2a-f069-4e40-b282-45c3e3ea044b" providerId="ADAL" clId="{5774677A-BF65-4AE4-986C-CE8C6859DB65}" dt="2021-09-10T13:24:23.162" v="6176" actId="20577"/>
          <ac:spMkLst>
            <pc:docMk/>
            <pc:sldMk cId="1212179171" sldId="270"/>
            <ac:spMk id="5" creationId="{562FFF1B-C24B-4C86-8E2A-95A24916EA7C}"/>
          </ac:spMkLst>
        </pc:spChg>
      </pc:sldChg>
      <pc:sldChg chg="modSp mod">
        <pc:chgData name="Smith, Troy T" userId="5db3af2a-f069-4e40-b282-45c3e3ea044b" providerId="ADAL" clId="{5774677A-BF65-4AE4-986C-CE8C6859DB65}" dt="2021-09-20T11:24:43.188" v="6400" actId="20577"/>
        <pc:sldMkLst>
          <pc:docMk/>
          <pc:sldMk cId="2638397514" sldId="271"/>
        </pc:sldMkLst>
        <pc:spChg chg="mod">
          <ac:chgData name="Smith, Troy T" userId="5db3af2a-f069-4e40-b282-45c3e3ea044b" providerId="ADAL" clId="{5774677A-BF65-4AE4-986C-CE8C6859DB65}" dt="2021-09-20T11:24:43.188" v="6400" actId="20577"/>
          <ac:spMkLst>
            <pc:docMk/>
            <pc:sldMk cId="2638397514" sldId="271"/>
            <ac:spMk id="2" creationId="{04A0C6FE-1335-474B-810B-69033AC2EF5C}"/>
          </ac:spMkLst>
        </pc:spChg>
        <pc:spChg chg="mod">
          <ac:chgData name="Smith, Troy T" userId="5db3af2a-f069-4e40-b282-45c3e3ea044b" providerId="ADAL" clId="{5774677A-BF65-4AE4-986C-CE8C6859DB65}" dt="2021-09-20T11:09:11.811" v="6272" actId="313"/>
          <ac:spMkLst>
            <pc:docMk/>
            <pc:sldMk cId="2638397514" sldId="271"/>
            <ac:spMk id="3" creationId="{45CFF9CE-A950-477A-8ADC-DD754E0C0283}"/>
          </ac:spMkLst>
        </pc:spChg>
      </pc:sldChg>
      <pc:sldChg chg="modSp mod ord">
        <pc:chgData name="Smith, Troy T" userId="5db3af2a-f069-4e40-b282-45c3e3ea044b" providerId="ADAL" clId="{5774677A-BF65-4AE4-986C-CE8C6859DB65}" dt="2021-09-10T13:04:33.694" v="5839" actId="20577"/>
        <pc:sldMkLst>
          <pc:docMk/>
          <pc:sldMk cId="471206103" sldId="272"/>
        </pc:sldMkLst>
        <pc:spChg chg="mod">
          <ac:chgData name="Smith, Troy T" userId="5db3af2a-f069-4e40-b282-45c3e3ea044b" providerId="ADAL" clId="{5774677A-BF65-4AE4-986C-CE8C6859DB65}" dt="2021-09-10T12:06:09.643" v="4676" actId="6549"/>
          <ac:spMkLst>
            <pc:docMk/>
            <pc:sldMk cId="471206103" sldId="272"/>
            <ac:spMk id="2" creationId="{7475023F-277B-4C68-BA54-992E4961F9FA}"/>
          </ac:spMkLst>
        </pc:spChg>
        <pc:spChg chg="mod">
          <ac:chgData name="Smith, Troy T" userId="5db3af2a-f069-4e40-b282-45c3e3ea044b" providerId="ADAL" clId="{5774677A-BF65-4AE4-986C-CE8C6859DB65}" dt="2021-09-10T13:04:33.694" v="5839" actId="20577"/>
          <ac:spMkLst>
            <pc:docMk/>
            <pc:sldMk cId="471206103" sldId="272"/>
            <ac:spMk id="3" creationId="{F05A6382-66E3-4FC3-80BC-66E517334ECD}"/>
          </ac:spMkLst>
        </pc:spChg>
      </pc:sldChg>
      <pc:sldChg chg="modSp mod ord">
        <pc:chgData name="Smith, Troy T" userId="5db3af2a-f069-4e40-b282-45c3e3ea044b" providerId="ADAL" clId="{5774677A-BF65-4AE4-986C-CE8C6859DB65}" dt="2021-09-20T11:20:41.865" v="6362" actId="20577"/>
        <pc:sldMkLst>
          <pc:docMk/>
          <pc:sldMk cId="3403235942" sldId="273"/>
        </pc:sldMkLst>
        <pc:spChg chg="mod">
          <ac:chgData name="Smith, Troy T" userId="5db3af2a-f069-4e40-b282-45c3e3ea044b" providerId="ADAL" clId="{5774677A-BF65-4AE4-986C-CE8C6859DB65}" dt="2021-09-20T11:20:41.865" v="6362" actId="20577"/>
          <ac:spMkLst>
            <pc:docMk/>
            <pc:sldMk cId="3403235942" sldId="273"/>
            <ac:spMk id="2" creationId="{0520B9E6-84F8-4656-8E91-26ADABCD5FB0}"/>
          </ac:spMkLst>
        </pc:spChg>
        <pc:spChg chg="mod">
          <ac:chgData name="Smith, Troy T" userId="5db3af2a-f069-4e40-b282-45c3e3ea044b" providerId="ADAL" clId="{5774677A-BF65-4AE4-986C-CE8C6859DB65}" dt="2021-09-20T11:09:13.706" v="6273" actId="313"/>
          <ac:spMkLst>
            <pc:docMk/>
            <pc:sldMk cId="3403235942" sldId="273"/>
            <ac:spMk id="3" creationId="{9FAC0792-D01C-4412-8421-D5626FB7CF21}"/>
          </ac:spMkLst>
        </pc:spChg>
      </pc:sldChg>
      <pc:sldChg chg="modSp new mod">
        <pc:chgData name="Smith, Troy T" userId="5db3af2a-f069-4e40-b282-45c3e3ea044b" providerId="ADAL" clId="{5774677A-BF65-4AE4-986C-CE8C6859DB65}" dt="2021-09-10T11:34:42.884" v="3818" actId="21"/>
        <pc:sldMkLst>
          <pc:docMk/>
          <pc:sldMk cId="3937387283" sldId="274"/>
        </pc:sldMkLst>
        <pc:spChg chg="mod">
          <ac:chgData name="Smith, Troy T" userId="5db3af2a-f069-4e40-b282-45c3e3ea044b" providerId="ADAL" clId="{5774677A-BF65-4AE4-986C-CE8C6859DB65}" dt="2021-08-26T17:05:50.543" v="2954" actId="20577"/>
          <ac:spMkLst>
            <pc:docMk/>
            <pc:sldMk cId="3937387283" sldId="274"/>
            <ac:spMk id="2" creationId="{5FB3CC0B-A21F-4974-B006-E9667F3801C1}"/>
          </ac:spMkLst>
        </pc:spChg>
        <pc:spChg chg="mod">
          <ac:chgData name="Smith, Troy T" userId="5db3af2a-f069-4e40-b282-45c3e3ea044b" providerId="ADAL" clId="{5774677A-BF65-4AE4-986C-CE8C6859DB65}" dt="2021-09-10T11:34:42.884" v="3818" actId="21"/>
          <ac:spMkLst>
            <pc:docMk/>
            <pc:sldMk cId="3937387283" sldId="274"/>
            <ac:spMk id="3" creationId="{BDE1D180-04DB-430B-978C-99E36258D46D}"/>
          </ac:spMkLst>
        </pc:spChg>
      </pc:sldChg>
      <pc:sldChg chg="modSp new del mod ord">
        <pc:chgData name="Smith, Troy T" userId="5db3af2a-f069-4e40-b282-45c3e3ea044b" providerId="ADAL" clId="{5774677A-BF65-4AE4-986C-CE8C6859DB65}" dt="2021-09-10T11:32:43.153" v="3789" actId="2696"/>
        <pc:sldMkLst>
          <pc:docMk/>
          <pc:sldMk cId="318307545" sldId="275"/>
        </pc:sldMkLst>
        <pc:spChg chg="mod">
          <ac:chgData name="Smith, Troy T" userId="5db3af2a-f069-4e40-b282-45c3e3ea044b" providerId="ADAL" clId="{5774677A-BF65-4AE4-986C-CE8C6859DB65}" dt="2021-08-26T17:01:04.771" v="2561" actId="313"/>
          <ac:spMkLst>
            <pc:docMk/>
            <pc:sldMk cId="318307545" sldId="275"/>
            <ac:spMk id="2" creationId="{AE9B6038-87CE-4F89-A241-5B0D18D00473}"/>
          </ac:spMkLst>
        </pc:spChg>
        <pc:spChg chg="mod">
          <ac:chgData name="Smith, Troy T" userId="5db3af2a-f069-4e40-b282-45c3e3ea044b" providerId="ADAL" clId="{5774677A-BF65-4AE4-986C-CE8C6859DB65}" dt="2021-08-26T15:49:31.311" v="1060" actId="20577"/>
          <ac:spMkLst>
            <pc:docMk/>
            <pc:sldMk cId="318307545" sldId="275"/>
            <ac:spMk id="3" creationId="{7F7DB045-FB35-4406-9030-200FA0CBF9C6}"/>
          </ac:spMkLst>
        </pc:spChg>
      </pc:sldChg>
      <pc:sldChg chg="modSp new mod">
        <pc:chgData name="Smith, Troy T" userId="5db3af2a-f069-4e40-b282-45c3e3ea044b" providerId="ADAL" clId="{5774677A-BF65-4AE4-986C-CE8C6859DB65}" dt="2021-09-10T11:18:01.379" v="3391" actId="20577"/>
        <pc:sldMkLst>
          <pc:docMk/>
          <pc:sldMk cId="428429349" sldId="276"/>
        </pc:sldMkLst>
        <pc:spChg chg="mod">
          <ac:chgData name="Smith, Troy T" userId="5db3af2a-f069-4e40-b282-45c3e3ea044b" providerId="ADAL" clId="{5774677A-BF65-4AE4-986C-CE8C6859DB65}" dt="2021-09-10T11:18:01.379" v="3391" actId="20577"/>
          <ac:spMkLst>
            <pc:docMk/>
            <pc:sldMk cId="428429349" sldId="276"/>
            <ac:spMk id="2" creationId="{098AB750-4AB9-43A3-9422-437B0A82A8B9}"/>
          </ac:spMkLst>
        </pc:spChg>
        <pc:spChg chg="mod">
          <ac:chgData name="Smith, Troy T" userId="5db3af2a-f069-4e40-b282-45c3e3ea044b" providerId="ADAL" clId="{5774677A-BF65-4AE4-986C-CE8C6859DB65}" dt="2021-08-26T18:28:48.333" v="3103" actId="20577"/>
          <ac:spMkLst>
            <pc:docMk/>
            <pc:sldMk cId="428429349" sldId="276"/>
            <ac:spMk id="3" creationId="{FF8FFEAF-AD9D-438A-AF6B-AB5D520264BC}"/>
          </ac:spMkLst>
        </pc:spChg>
      </pc:sldChg>
      <pc:sldChg chg="modSp new mod">
        <pc:chgData name="Smith, Troy T" userId="5db3af2a-f069-4e40-b282-45c3e3ea044b" providerId="ADAL" clId="{5774677A-BF65-4AE4-986C-CE8C6859DB65}" dt="2021-09-20T11:09:10.339" v="6271" actId="313"/>
        <pc:sldMkLst>
          <pc:docMk/>
          <pc:sldMk cId="2972430585" sldId="277"/>
        </pc:sldMkLst>
        <pc:spChg chg="mod">
          <ac:chgData name="Smith, Troy T" userId="5db3af2a-f069-4e40-b282-45c3e3ea044b" providerId="ADAL" clId="{5774677A-BF65-4AE4-986C-CE8C6859DB65}" dt="2021-09-10T11:18:50.609" v="3410" actId="20577"/>
          <ac:spMkLst>
            <pc:docMk/>
            <pc:sldMk cId="2972430585" sldId="277"/>
            <ac:spMk id="2" creationId="{B691DEEC-F39E-49D0-82DD-C3E0F9327FCC}"/>
          </ac:spMkLst>
        </pc:spChg>
        <pc:spChg chg="mod">
          <ac:chgData name="Smith, Troy T" userId="5db3af2a-f069-4e40-b282-45c3e3ea044b" providerId="ADAL" clId="{5774677A-BF65-4AE4-986C-CE8C6859DB65}" dt="2021-09-20T11:09:10.339" v="6271" actId="313"/>
          <ac:spMkLst>
            <pc:docMk/>
            <pc:sldMk cId="2972430585" sldId="277"/>
            <ac:spMk id="3" creationId="{752730CA-26C7-46A1-A871-7F6237683E55}"/>
          </ac:spMkLst>
        </pc:spChg>
      </pc:sldChg>
      <pc:sldChg chg="modSp new mod">
        <pc:chgData name="Smith, Troy T" userId="5db3af2a-f069-4e40-b282-45c3e3ea044b" providerId="ADAL" clId="{5774677A-BF65-4AE4-986C-CE8C6859DB65}" dt="2021-09-20T11:10:19.600" v="6275" actId="12"/>
        <pc:sldMkLst>
          <pc:docMk/>
          <pc:sldMk cId="681869728" sldId="278"/>
        </pc:sldMkLst>
        <pc:spChg chg="mod">
          <ac:chgData name="Smith, Troy T" userId="5db3af2a-f069-4e40-b282-45c3e3ea044b" providerId="ADAL" clId="{5774677A-BF65-4AE4-986C-CE8C6859DB65}" dt="2021-09-10T12:29:54.531" v="5529" actId="20577"/>
          <ac:spMkLst>
            <pc:docMk/>
            <pc:sldMk cId="681869728" sldId="278"/>
            <ac:spMk id="2" creationId="{482D0B81-63A5-4022-9210-A82ABB428BE2}"/>
          </ac:spMkLst>
        </pc:spChg>
        <pc:spChg chg="mod">
          <ac:chgData name="Smith, Troy T" userId="5db3af2a-f069-4e40-b282-45c3e3ea044b" providerId="ADAL" clId="{5774677A-BF65-4AE4-986C-CE8C6859DB65}" dt="2021-09-20T11:10:19.600" v="6275" actId="12"/>
          <ac:spMkLst>
            <pc:docMk/>
            <pc:sldMk cId="681869728" sldId="278"/>
            <ac:spMk id="3" creationId="{C132FF6F-3FF1-4515-ABD4-1E7251DACF03}"/>
          </ac:spMkLst>
        </pc:spChg>
      </pc:sldChg>
      <pc:sldChg chg="addSp delSp modSp new mod">
        <pc:chgData name="Smith, Troy T" userId="5db3af2a-f069-4e40-b282-45c3e3ea044b" providerId="ADAL" clId="{5774677A-BF65-4AE4-986C-CE8C6859DB65}" dt="2021-09-10T13:05:25.257" v="5841" actId="20577"/>
        <pc:sldMkLst>
          <pc:docMk/>
          <pc:sldMk cId="4157228566" sldId="279"/>
        </pc:sldMkLst>
        <pc:spChg chg="mod">
          <ac:chgData name="Smith, Troy T" userId="5db3af2a-f069-4e40-b282-45c3e3ea044b" providerId="ADAL" clId="{5774677A-BF65-4AE4-986C-CE8C6859DB65}" dt="2021-09-10T13:05:25.257" v="5841" actId="20577"/>
          <ac:spMkLst>
            <pc:docMk/>
            <pc:sldMk cId="4157228566" sldId="279"/>
            <ac:spMk id="2" creationId="{79E93C18-8C8A-4DB6-AE43-6C56C518FC52}"/>
          </ac:spMkLst>
        </pc:spChg>
        <pc:spChg chg="del">
          <ac:chgData name="Smith, Troy T" userId="5db3af2a-f069-4e40-b282-45c3e3ea044b" providerId="ADAL" clId="{5774677A-BF65-4AE4-986C-CE8C6859DB65}" dt="2021-08-26T16:40:24.195" v="2045"/>
          <ac:spMkLst>
            <pc:docMk/>
            <pc:sldMk cId="4157228566" sldId="279"/>
            <ac:spMk id="3" creationId="{0A74F0A2-CC58-4D9A-8705-738900E703D1}"/>
          </ac:spMkLst>
        </pc:spChg>
        <pc:picChg chg="add mod">
          <ac:chgData name="Smith, Troy T" userId="5db3af2a-f069-4e40-b282-45c3e3ea044b" providerId="ADAL" clId="{5774677A-BF65-4AE4-986C-CE8C6859DB65}" dt="2021-08-26T16:43:10.443" v="2088" actId="14100"/>
          <ac:picMkLst>
            <pc:docMk/>
            <pc:sldMk cId="4157228566" sldId="279"/>
            <ac:picMk id="4" creationId="{8B124EB7-177E-43E0-9704-9D16A3EA8B77}"/>
          </ac:picMkLst>
        </pc:picChg>
      </pc:sldChg>
      <pc:sldChg chg="addSp delSp modSp new mod">
        <pc:chgData name="Smith, Troy T" userId="5db3af2a-f069-4e40-b282-45c3e3ea044b" providerId="ADAL" clId="{5774677A-BF65-4AE4-986C-CE8C6859DB65}" dt="2021-08-26T16:42:09.958" v="2086" actId="6549"/>
        <pc:sldMkLst>
          <pc:docMk/>
          <pc:sldMk cId="3398691773" sldId="280"/>
        </pc:sldMkLst>
        <pc:spChg chg="mod">
          <ac:chgData name="Smith, Troy T" userId="5db3af2a-f069-4e40-b282-45c3e3ea044b" providerId="ADAL" clId="{5774677A-BF65-4AE4-986C-CE8C6859DB65}" dt="2021-08-26T16:42:09.958" v="2086" actId="6549"/>
          <ac:spMkLst>
            <pc:docMk/>
            <pc:sldMk cId="3398691773" sldId="280"/>
            <ac:spMk id="2" creationId="{9D707A89-66B0-42F2-AB23-58B8FA108DDF}"/>
          </ac:spMkLst>
        </pc:spChg>
        <pc:spChg chg="del">
          <ac:chgData name="Smith, Troy T" userId="5db3af2a-f069-4e40-b282-45c3e3ea044b" providerId="ADAL" clId="{5774677A-BF65-4AE4-986C-CE8C6859DB65}" dt="2021-08-26T16:41:45.017" v="2075"/>
          <ac:spMkLst>
            <pc:docMk/>
            <pc:sldMk cId="3398691773" sldId="280"/>
            <ac:spMk id="3" creationId="{E5E81966-14BB-4748-AE52-7EF48F879356}"/>
          </ac:spMkLst>
        </pc:spChg>
        <pc:picChg chg="add mod">
          <ac:chgData name="Smith, Troy T" userId="5db3af2a-f069-4e40-b282-45c3e3ea044b" providerId="ADAL" clId="{5774677A-BF65-4AE4-986C-CE8C6859DB65}" dt="2021-08-26T16:41:45.017" v="2075"/>
          <ac:picMkLst>
            <pc:docMk/>
            <pc:sldMk cId="3398691773" sldId="280"/>
            <ac:picMk id="4" creationId="{9150F05C-5AEB-4516-8C02-73E838E6F658}"/>
          </ac:picMkLst>
        </pc:picChg>
      </pc:sldChg>
      <pc:sldChg chg="addSp delSp modSp new mod">
        <pc:chgData name="Smith, Troy T" userId="5db3af2a-f069-4e40-b282-45c3e3ea044b" providerId="ADAL" clId="{5774677A-BF65-4AE4-986C-CE8C6859DB65}" dt="2021-08-26T16:54:49.879" v="2161" actId="20577"/>
        <pc:sldMkLst>
          <pc:docMk/>
          <pc:sldMk cId="464308975" sldId="281"/>
        </pc:sldMkLst>
        <pc:spChg chg="mod">
          <ac:chgData name="Smith, Troy T" userId="5db3af2a-f069-4e40-b282-45c3e3ea044b" providerId="ADAL" clId="{5774677A-BF65-4AE4-986C-CE8C6859DB65}" dt="2021-08-26T16:54:49.879" v="2161" actId="20577"/>
          <ac:spMkLst>
            <pc:docMk/>
            <pc:sldMk cId="464308975" sldId="281"/>
            <ac:spMk id="2" creationId="{B960595B-03D8-439C-B883-ABA955C86C97}"/>
          </ac:spMkLst>
        </pc:spChg>
        <pc:spChg chg="del">
          <ac:chgData name="Smith, Troy T" userId="5db3af2a-f069-4e40-b282-45c3e3ea044b" providerId="ADAL" clId="{5774677A-BF65-4AE4-986C-CE8C6859DB65}" dt="2021-08-26T16:54:32.341" v="2142"/>
          <ac:spMkLst>
            <pc:docMk/>
            <pc:sldMk cId="464308975" sldId="281"/>
            <ac:spMk id="3" creationId="{DD705891-0C42-42F7-86E9-639D13690336}"/>
          </ac:spMkLst>
        </pc:spChg>
        <pc:picChg chg="add mod">
          <ac:chgData name="Smith, Troy T" userId="5db3af2a-f069-4e40-b282-45c3e3ea044b" providerId="ADAL" clId="{5774677A-BF65-4AE4-986C-CE8C6859DB65}" dt="2021-08-26T16:54:32.341" v="2142"/>
          <ac:picMkLst>
            <pc:docMk/>
            <pc:sldMk cId="464308975" sldId="281"/>
            <ac:picMk id="4" creationId="{1793FD18-B389-4E96-A707-887CABD67871}"/>
          </ac:picMkLst>
        </pc:picChg>
      </pc:sldChg>
      <pc:sldChg chg="modSp new mod">
        <pc:chgData name="Smith, Troy T" userId="5db3af2a-f069-4e40-b282-45c3e3ea044b" providerId="ADAL" clId="{5774677A-BF65-4AE4-986C-CE8C6859DB65}" dt="2021-09-10T12:09:21.344" v="4755" actId="115"/>
        <pc:sldMkLst>
          <pc:docMk/>
          <pc:sldMk cId="1121155667" sldId="282"/>
        </pc:sldMkLst>
        <pc:spChg chg="mod">
          <ac:chgData name="Smith, Troy T" userId="5db3af2a-f069-4e40-b282-45c3e3ea044b" providerId="ADAL" clId="{5774677A-BF65-4AE4-986C-CE8C6859DB65}" dt="2021-08-26T16:57:16.676" v="2369" actId="20577"/>
          <ac:spMkLst>
            <pc:docMk/>
            <pc:sldMk cId="1121155667" sldId="282"/>
            <ac:spMk id="2" creationId="{49BC160B-B696-419B-B103-1C0C395DF603}"/>
          </ac:spMkLst>
        </pc:spChg>
        <pc:spChg chg="mod">
          <ac:chgData name="Smith, Troy T" userId="5db3af2a-f069-4e40-b282-45c3e3ea044b" providerId="ADAL" clId="{5774677A-BF65-4AE4-986C-CE8C6859DB65}" dt="2021-09-10T12:09:21.344" v="4755" actId="115"/>
          <ac:spMkLst>
            <pc:docMk/>
            <pc:sldMk cId="1121155667" sldId="282"/>
            <ac:spMk id="3" creationId="{ED34A147-4539-42AF-8C3B-1919CC06BEFB}"/>
          </ac:spMkLst>
        </pc:spChg>
      </pc:sldChg>
      <pc:sldChg chg="addSp delSp modSp new mod ord addCm delCm">
        <pc:chgData name="Smith, Troy T" userId="5db3af2a-f069-4e40-b282-45c3e3ea044b" providerId="ADAL" clId="{5774677A-BF65-4AE4-986C-CE8C6859DB65}" dt="2021-09-10T12:36:24.855" v="5630" actId="1076"/>
        <pc:sldMkLst>
          <pc:docMk/>
          <pc:sldMk cId="3884367324" sldId="283"/>
        </pc:sldMkLst>
        <pc:spChg chg="del">
          <ac:chgData name="Smith, Troy T" userId="5db3af2a-f069-4e40-b282-45c3e3ea044b" providerId="ADAL" clId="{5774677A-BF65-4AE4-986C-CE8C6859DB65}" dt="2021-08-26T18:30:35.842" v="3106" actId="478"/>
          <ac:spMkLst>
            <pc:docMk/>
            <pc:sldMk cId="3884367324" sldId="283"/>
            <ac:spMk id="2" creationId="{B71B8535-765E-42AE-87FE-C9D25FC5628E}"/>
          </ac:spMkLst>
        </pc:spChg>
        <pc:spChg chg="add mod">
          <ac:chgData name="Smith, Troy T" userId="5db3af2a-f069-4e40-b282-45c3e3ea044b" providerId="ADAL" clId="{5774677A-BF65-4AE4-986C-CE8C6859DB65}" dt="2021-09-10T12:36:24.855" v="5630" actId="1076"/>
          <ac:spMkLst>
            <pc:docMk/>
            <pc:sldMk cId="3884367324" sldId="283"/>
            <ac:spMk id="2" creationId="{B9EBC359-3A5E-4E0B-B4E2-A3FDE085B81D}"/>
          </ac:spMkLst>
        </pc:spChg>
        <pc:spChg chg="del">
          <ac:chgData name="Smith, Troy T" userId="5db3af2a-f069-4e40-b282-45c3e3ea044b" providerId="ADAL" clId="{5774677A-BF65-4AE4-986C-CE8C6859DB65}" dt="2021-08-26T18:30:28.757" v="3105"/>
          <ac:spMkLst>
            <pc:docMk/>
            <pc:sldMk cId="3884367324" sldId="283"/>
            <ac:spMk id="3" creationId="{7DF72ABC-3127-41A9-93BB-682CA77E68B3}"/>
          </ac:spMkLst>
        </pc:spChg>
        <pc:picChg chg="add mod">
          <ac:chgData name="Smith, Troy T" userId="5db3af2a-f069-4e40-b282-45c3e3ea044b" providerId="ADAL" clId="{5774677A-BF65-4AE4-986C-CE8C6859DB65}" dt="2021-09-10T11:47:16.499" v="4307" actId="1076"/>
          <ac:picMkLst>
            <pc:docMk/>
            <pc:sldMk cId="3884367324" sldId="283"/>
            <ac:picMk id="4" creationId="{85EA2A76-B1C6-441B-9C86-38115C94DA58}"/>
          </ac:picMkLst>
        </pc:picChg>
      </pc:sldChg>
      <pc:sldChg chg="addSp delSp modSp new mod">
        <pc:chgData name="Smith, Troy T" userId="5db3af2a-f069-4e40-b282-45c3e3ea044b" providerId="ADAL" clId="{5774677A-BF65-4AE4-986C-CE8C6859DB65}" dt="2021-09-17T11:45:34.343" v="6269" actId="14100"/>
        <pc:sldMkLst>
          <pc:docMk/>
          <pc:sldMk cId="2762319438" sldId="284"/>
        </pc:sldMkLst>
        <pc:spChg chg="mod">
          <ac:chgData name="Smith, Troy T" userId="5db3af2a-f069-4e40-b282-45c3e3ea044b" providerId="ADAL" clId="{5774677A-BF65-4AE4-986C-CE8C6859DB65}" dt="2021-08-30T20:11:57.471" v="3178" actId="20577"/>
          <ac:spMkLst>
            <pc:docMk/>
            <pc:sldMk cId="2762319438" sldId="284"/>
            <ac:spMk id="2" creationId="{233B9FDF-2C25-4A04-892E-B91D01B7686C}"/>
          </ac:spMkLst>
        </pc:spChg>
        <pc:spChg chg="del">
          <ac:chgData name="Smith, Troy T" userId="5db3af2a-f069-4e40-b282-45c3e3ea044b" providerId="ADAL" clId="{5774677A-BF65-4AE4-986C-CE8C6859DB65}" dt="2021-08-30T20:10:33.820" v="3156"/>
          <ac:spMkLst>
            <pc:docMk/>
            <pc:sldMk cId="2762319438" sldId="284"/>
            <ac:spMk id="3" creationId="{57A6BCCF-E699-4CA5-A9AA-0527B83D0A6B}"/>
          </ac:spMkLst>
        </pc:spChg>
        <pc:spChg chg="add del mod">
          <ac:chgData name="Smith, Troy T" userId="5db3af2a-f069-4e40-b282-45c3e3ea044b" providerId="ADAL" clId="{5774677A-BF65-4AE4-986C-CE8C6859DB65}" dt="2021-09-17T11:45:19.309" v="6266"/>
          <ac:spMkLst>
            <pc:docMk/>
            <pc:sldMk cId="2762319438" sldId="284"/>
            <ac:spMk id="4" creationId="{3848DA78-E3C9-4AD5-ACF4-417AEC68B294}"/>
          </ac:spMkLst>
        </pc:spChg>
        <pc:spChg chg="add del mod">
          <ac:chgData name="Smith, Troy T" userId="5db3af2a-f069-4e40-b282-45c3e3ea044b" providerId="ADAL" clId="{5774677A-BF65-4AE4-986C-CE8C6859DB65}" dt="2021-08-30T20:11:39.030" v="3158"/>
          <ac:spMkLst>
            <pc:docMk/>
            <pc:sldMk cId="2762319438" sldId="284"/>
            <ac:spMk id="6" creationId="{F1B09B75-8E55-462F-A943-630A69C73A68}"/>
          </ac:spMkLst>
        </pc:spChg>
        <pc:graphicFrameChg chg="add del mod">
          <ac:chgData name="Smith, Troy T" userId="5db3af2a-f069-4e40-b282-45c3e3ea044b" providerId="ADAL" clId="{5774677A-BF65-4AE4-986C-CE8C6859DB65}" dt="2021-08-30T20:11:03.390" v="3157" actId="478"/>
          <ac:graphicFrameMkLst>
            <pc:docMk/>
            <pc:sldMk cId="2762319438" sldId="284"/>
            <ac:graphicFrameMk id="4" creationId="{64F6E36F-2530-48F5-99FD-9FBE80F173EF}"/>
          </ac:graphicFrameMkLst>
        </pc:graphicFrameChg>
        <pc:graphicFrameChg chg="add del mod">
          <ac:chgData name="Smith, Troy T" userId="5db3af2a-f069-4e40-b282-45c3e3ea044b" providerId="ADAL" clId="{5774677A-BF65-4AE4-986C-CE8C6859DB65}" dt="2021-09-17T11:45:03.076" v="6265"/>
          <ac:graphicFrameMkLst>
            <pc:docMk/>
            <pc:sldMk cId="2762319438" sldId="284"/>
            <ac:graphicFrameMk id="5" creationId="{CB1848D0-3D1A-460F-9ABA-D871085A7BC0}"/>
          </ac:graphicFrameMkLst>
        </pc:graphicFrameChg>
        <pc:graphicFrameChg chg="add mod modGraphic">
          <ac:chgData name="Smith, Troy T" userId="5db3af2a-f069-4e40-b282-45c3e3ea044b" providerId="ADAL" clId="{5774677A-BF65-4AE4-986C-CE8C6859DB65}" dt="2021-09-17T11:45:34.343" v="6269" actId="14100"/>
          <ac:graphicFrameMkLst>
            <pc:docMk/>
            <pc:sldMk cId="2762319438" sldId="284"/>
            <ac:graphicFrameMk id="6" creationId="{02CB3F40-7C0A-48E9-9948-053E296D5332}"/>
          </ac:graphicFrameMkLst>
        </pc:graphicFrameChg>
        <pc:graphicFrameChg chg="add del mod modGraphic">
          <ac:chgData name="Smith, Troy T" userId="5db3af2a-f069-4e40-b282-45c3e3ea044b" providerId="ADAL" clId="{5774677A-BF65-4AE4-986C-CE8C6859DB65}" dt="2021-09-17T11:44:34.549" v="6263" actId="478"/>
          <ac:graphicFrameMkLst>
            <pc:docMk/>
            <pc:sldMk cId="2762319438" sldId="284"/>
            <ac:graphicFrameMk id="7" creationId="{83329B9D-CBA6-4AE2-94BC-76F9C953E869}"/>
          </ac:graphicFrameMkLst>
        </pc:graphicFrameChg>
      </pc:sldChg>
      <pc:sldChg chg="modSp new mod">
        <pc:chgData name="Smith, Troy T" userId="5db3af2a-f069-4e40-b282-45c3e3ea044b" providerId="ADAL" clId="{5774677A-BF65-4AE4-986C-CE8C6859DB65}" dt="2021-09-20T11:18:33.080" v="6326" actId="5793"/>
        <pc:sldMkLst>
          <pc:docMk/>
          <pc:sldMk cId="3228451346" sldId="285"/>
        </pc:sldMkLst>
        <pc:spChg chg="mod">
          <ac:chgData name="Smith, Troy T" userId="5db3af2a-f069-4e40-b282-45c3e3ea044b" providerId="ADAL" clId="{5774677A-BF65-4AE4-986C-CE8C6859DB65}" dt="2021-09-10T12:03:55.470" v="4499" actId="20577"/>
          <ac:spMkLst>
            <pc:docMk/>
            <pc:sldMk cId="3228451346" sldId="285"/>
            <ac:spMk id="2" creationId="{918BCAC3-7861-47D7-BCEA-1FF285C7AC70}"/>
          </ac:spMkLst>
        </pc:spChg>
        <pc:spChg chg="mod">
          <ac:chgData name="Smith, Troy T" userId="5db3af2a-f069-4e40-b282-45c3e3ea044b" providerId="ADAL" clId="{5774677A-BF65-4AE4-986C-CE8C6859DB65}" dt="2021-09-20T11:18:33.080" v="6326" actId="5793"/>
          <ac:spMkLst>
            <pc:docMk/>
            <pc:sldMk cId="3228451346" sldId="285"/>
            <ac:spMk id="3" creationId="{7268BEAD-60FF-4B9A-8D15-6028F6EF9938}"/>
          </ac:spMkLst>
        </pc:spChg>
      </pc:sldChg>
      <pc:sldChg chg="addSp delSp modSp new">
        <pc:chgData name="Smith, Troy T" userId="5db3af2a-f069-4e40-b282-45c3e3ea044b" providerId="ADAL" clId="{5774677A-BF65-4AE4-986C-CE8C6859DB65}" dt="2021-09-10T12:56:04.195" v="5767" actId="14100"/>
        <pc:sldMkLst>
          <pc:docMk/>
          <pc:sldMk cId="466321345" sldId="286"/>
        </pc:sldMkLst>
        <pc:spChg chg="del">
          <ac:chgData name="Smith, Troy T" userId="5db3af2a-f069-4e40-b282-45c3e3ea044b" providerId="ADAL" clId="{5774677A-BF65-4AE4-986C-CE8C6859DB65}" dt="2021-09-10T12:55:56.533" v="5765" actId="478"/>
          <ac:spMkLst>
            <pc:docMk/>
            <pc:sldMk cId="466321345" sldId="286"/>
            <ac:spMk id="2" creationId="{D4CCC255-26A1-4EAD-A7F9-820D20EEF677}"/>
          </ac:spMkLst>
        </pc:spChg>
        <pc:spChg chg="del">
          <ac:chgData name="Smith, Troy T" userId="5db3af2a-f069-4e40-b282-45c3e3ea044b" providerId="ADAL" clId="{5774677A-BF65-4AE4-986C-CE8C6859DB65}" dt="2021-09-10T12:55:49.031" v="5764"/>
          <ac:spMkLst>
            <pc:docMk/>
            <pc:sldMk cId="466321345" sldId="286"/>
            <ac:spMk id="3" creationId="{CFA502E3-8288-4115-84F3-E286F80B4491}"/>
          </ac:spMkLst>
        </pc:spChg>
        <pc:picChg chg="add mod">
          <ac:chgData name="Smith, Troy T" userId="5db3af2a-f069-4e40-b282-45c3e3ea044b" providerId="ADAL" clId="{5774677A-BF65-4AE4-986C-CE8C6859DB65}" dt="2021-09-10T12:56:04.195" v="5767" actId="14100"/>
          <ac:picMkLst>
            <pc:docMk/>
            <pc:sldMk cId="466321345" sldId="286"/>
            <ac:picMk id="6" creationId="{1DE0CC1A-506E-4345-A979-94544CA9CD20}"/>
          </ac:picMkLst>
        </pc:picChg>
      </pc:sldChg>
      <pc:sldChg chg="modSp add mod">
        <pc:chgData name="Smith, Troy T" userId="5db3af2a-f069-4e40-b282-45c3e3ea044b" providerId="ADAL" clId="{5774677A-BF65-4AE4-986C-CE8C6859DB65}" dt="2021-09-10T17:22:51.423" v="6260" actId="20577"/>
        <pc:sldMkLst>
          <pc:docMk/>
          <pc:sldMk cId="722168898" sldId="287"/>
        </pc:sldMkLst>
        <pc:spChg chg="mod">
          <ac:chgData name="Smith, Troy T" userId="5db3af2a-f069-4e40-b282-45c3e3ea044b" providerId="ADAL" clId="{5774677A-BF65-4AE4-986C-CE8C6859DB65}" dt="2021-09-10T17:22:51.423" v="6260" actId="20577"/>
          <ac:spMkLst>
            <pc:docMk/>
            <pc:sldMk cId="722168898" sldId="287"/>
            <ac:spMk id="2" creationId="{482D0B81-63A5-4022-9210-A82ABB428BE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76EA87-491A-4ADF-9E42-4E887E9A6D6D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286B44-9F3C-4703-8A16-77A994477D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1540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286B44-9F3C-4703-8A16-77A994477D98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9494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05200" y="1676400"/>
            <a:ext cx="4953000" cy="1927225"/>
          </a:xfrm>
        </p:spPr>
        <p:txBody>
          <a:bodyPr/>
          <a:lstStyle>
            <a:lvl1pPr algn="r">
              <a:defRPr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544084" y="3733800"/>
            <a:ext cx="4914115" cy="1752600"/>
          </a:xfrm>
        </p:spPr>
        <p:txBody>
          <a:bodyPr/>
          <a:lstStyle>
            <a:lvl1pPr marL="0" indent="0" algn="r">
              <a:buNone/>
              <a:defRPr sz="28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Staff Name </a:t>
            </a:r>
            <a:br>
              <a:rPr lang="en-US" dirty="0"/>
            </a:br>
            <a:r>
              <a:rPr lang="en-US" dirty="0"/>
              <a:t>Title/Program 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556084"/>
            <a:ext cx="2554287" cy="2554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347" y="6019800"/>
            <a:ext cx="9169400" cy="938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-6263" y="-4610"/>
            <a:ext cx="9144000" cy="328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0670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 b="1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6263" y="-4610"/>
            <a:ext cx="9144000" cy="328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5124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 sz="4000" b="1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778C9E1-E06B-475E-B4ED-72161A64C19E}" type="datetimeFigureOut">
              <a:rPr lang="en-US" smtClean="0"/>
              <a:pPr>
                <a:defRPr/>
              </a:pPr>
              <a:t>9/20/2021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502C29-6255-4BF1-8853-6D87703BED3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6263" y="-4610"/>
            <a:ext cx="9144000" cy="328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8403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6263" y="-4610"/>
            <a:ext cx="9144000" cy="328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4623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18152B-19C0-41DB-96D6-72658FF670DD}" type="datetimeFigureOut">
              <a:rPr lang="en-US"/>
              <a:pPr>
                <a:defRPr/>
              </a:pPr>
              <a:t>9/20/2021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3D7E75-82E5-4227-A723-7DC309C4A2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8" name="Picture Placeholder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5875" t="-1201" r="-455" b="-697"/>
          <a:stretch>
            <a:fillRect/>
          </a:stretch>
        </p:blipFill>
        <p:spPr bwMode="auto">
          <a:xfrm>
            <a:off x="3159125" y="762000"/>
            <a:ext cx="2825750" cy="270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 userDrawn="1"/>
        </p:nvSpPr>
        <p:spPr>
          <a:xfrm>
            <a:off x="3789362" y="3593861"/>
            <a:ext cx="15652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25406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Contact:</a:t>
            </a:r>
          </a:p>
        </p:txBody>
      </p:sp>
      <p:sp>
        <p:nvSpPr>
          <p:cNvPr id="10" name="Rectangle 9"/>
          <p:cNvSpPr/>
          <p:nvPr userDrawn="1"/>
        </p:nvSpPr>
        <p:spPr>
          <a:xfrm>
            <a:off x="3374684" y="5494099"/>
            <a:ext cx="23946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kumimoji="0" lang="en-US" sz="1800" b="1" i="1" u="none" strike="noStrike" kern="1200" cap="none" spc="0" normalizeH="0" baseline="0" noProof="0" dirty="0">
                <a:ln>
                  <a:noFill/>
                </a:ln>
                <a:solidFill>
                  <a:srgbClr val="4F81BD">
                    <a:lumMod val="50000"/>
                  </a:srgb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www.maine.gov/dep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6263" y="-4610"/>
            <a:ext cx="9144000" cy="328309"/>
          </a:xfrm>
          <a:prstGeom prst="rect">
            <a:avLst/>
          </a:prstGeom>
        </p:spPr>
      </p:pic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2432137" y="4172535"/>
            <a:ext cx="4267200" cy="1143000"/>
          </a:xfrm>
        </p:spPr>
        <p:txBody>
          <a:bodyPr/>
          <a:lstStyle>
            <a:lvl5pPr marL="0" indent="0" algn="ctr">
              <a:buFontTx/>
              <a:buNone/>
              <a:defRPr>
                <a:solidFill>
                  <a:srgbClr val="25406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94829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altLang="en-US"/>
              <a:t>Click to edit Master title style</a:t>
            </a:r>
            <a:endParaRPr lang="en-US" alt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US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778C9E1-E06B-475E-B4ED-72161A64C19E}" type="datetimeFigureOut">
              <a:rPr lang="en-US"/>
              <a:pPr>
                <a:defRPr/>
              </a:pPr>
              <a:t>9/20/2021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F502C29-6255-4BF1-8853-6D87703BED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28" name="Picture 4"/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6000"/>
            <a:ext cx="9717088" cy="871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8" r:id="rId4"/>
    <p:sldLayoutId id="2147483657" r:id="rId5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b="1" i="0" u="none" kern="1200">
          <a:solidFill>
            <a:schemeClr val="tx2">
              <a:lumMod val="75000"/>
            </a:schemeClr>
          </a:solidFill>
          <a:effectLst/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b="0" i="0" u="none" kern="12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aine.gov/dep/maps-data/egad/#es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mailto:edd.dep@maine.gov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mailto:Troy.T.Smith@maine.gov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1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edd.dep@maine.gov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09999" y="2062163"/>
            <a:ext cx="4648199" cy="1628775"/>
          </a:xfrm>
        </p:spPr>
        <p:txBody>
          <a:bodyPr rtlCol="0">
            <a:normAutofit fontScale="90000"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Reporting  Information to DEP: Electronic Reporting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943600"/>
            <a:ext cx="9144000" cy="90328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56" name="TextBox 14"/>
          <p:cNvSpPr txBox="1">
            <a:spLocks noChangeArrowheads="1"/>
          </p:cNvSpPr>
          <p:nvPr/>
        </p:nvSpPr>
        <p:spPr bwMode="auto">
          <a:xfrm>
            <a:off x="11113" y="6059488"/>
            <a:ext cx="91408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dirty="0">
                <a:solidFill>
                  <a:schemeClr val="bg1"/>
                </a:solidFill>
                <a:latin typeface="Arial" charset="0"/>
              </a:rPr>
              <a:t>MAINE DEPARTMENT OF ENVIRONMENTAL PROTECTION</a:t>
            </a:r>
          </a:p>
          <a:p>
            <a:pPr algn="ctr" eaLnBrk="1" hangingPunct="1"/>
            <a:endParaRPr lang="en-US" altLang="en-US" sz="800" i="1" dirty="0">
              <a:solidFill>
                <a:schemeClr val="bg1"/>
              </a:solidFill>
              <a:latin typeface="Arial" charset="0"/>
            </a:endParaRPr>
          </a:p>
          <a:p>
            <a:pPr algn="ctr" eaLnBrk="1" hangingPunct="1"/>
            <a:r>
              <a:rPr lang="en-US" altLang="en-US" sz="1600" i="1" dirty="0">
                <a:solidFill>
                  <a:schemeClr val="bg1"/>
                </a:solidFill>
                <a:latin typeface="Arial" charset="0"/>
              </a:rPr>
              <a:t>Protecting Maine’s Air, Land and Water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1181100" y="6427788"/>
            <a:ext cx="6781800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44083" y="4181475"/>
            <a:ext cx="4914115" cy="1752600"/>
          </a:xfrm>
        </p:spPr>
        <p:txBody>
          <a:bodyPr/>
          <a:lstStyle/>
          <a:p>
            <a:r>
              <a:rPr lang="en-US" sz="2400" dirty="0"/>
              <a:t>Troy Smith</a:t>
            </a:r>
          </a:p>
          <a:p>
            <a:r>
              <a:rPr lang="en-US" sz="2400" dirty="0"/>
              <a:t>Division of Technical Services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707A89-66B0-42F2-AB23-58B8FA108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Chain of Custody- backside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9150F05C-5AEB-4516-8C02-73E838E6F65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63528" y="1600200"/>
            <a:ext cx="5416943" cy="4525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86917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8AB750-4AB9-43A3-9422-437B0A82A8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Reporting: EDD Required Fields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8FFEAF-AD9D-438A-AF6B-AB5D520264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40829"/>
            <a:ext cx="8229600" cy="4525963"/>
          </a:xfrm>
        </p:spPr>
        <p:txBody>
          <a:bodyPr/>
          <a:lstStyle/>
          <a:p>
            <a:r>
              <a:rPr lang="en-US" dirty="0"/>
              <a:t>Sample Matrix</a:t>
            </a:r>
          </a:p>
          <a:p>
            <a:pPr lvl="1"/>
            <a:r>
              <a:rPr lang="en-US" dirty="0"/>
              <a:t>Groundwater (GW)</a:t>
            </a:r>
          </a:p>
          <a:p>
            <a:r>
              <a:rPr lang="en-US" dirty="0"/>
              <a:t>Sample Locations</a:t>
            </a:r>
          </a:p>
          <a:p>
            <a:pPr lvl="1"/>
            <a:r>
              <a:rPr lang="en-US" dirty="0"/>
              <a:t>Before Filters (BE)</a:t>
            </a:r>
          </a:p>
          <a:p>
            <a:pPr lvl="1"/>
            <a:r>
              <a:rPr lang="en-US" dirty="0"/>
              <a:t>Between Filters (BT)</a:t>
            </a:r>
          </a:p>
          <a:p>
            <a:pPr lvl="1"/>
            <a:r>
              <a:rPr lang="en-US" dirty="0"/>
              <a:t>After Filters (AF)</a:t>
            </a:r>
          </a:p>
          <a:p>
            <a:pPr lvl="1"/>
            <a:r>
              <a:rPr lang="en-US" dirty="0"/>
              <a:t>After Softener (AS)</a:t>
            </a:r>
          </a:p>
          <a:p>
            <a:r>
              <a:rPr lang="en-US" dirty="0"/>
              <a:t>Sample Collection Method</a:t>
            </a:r>
          </a:p>
          <a:p>
            <a:pPr lvl="1"/>
            <a:r>
              <a:rPr lang="en-US" dirty="0"/>
              <a:t>Plumbing system (PST)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4293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91DEEC-F39E-49D0-82DD-C3E0F9327F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Reporting: EDD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2730CA-26C7-46A1-A871-7F6237683E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66018"/>
            <a:ext cx="8229600" cy="4525963"/>
          </a:xfrm>
        </p:spPr>
        <p:txBody>
          <a:bodyPr/>
          <a:lstStyle/>
          <a:p>
            <a:r>
              <a:rPr lang="en-US" dirty="0"/>
              <a:t>Treatment Status</a:t>
            </a:r>
          </a:p>
          <a:p>
            <a:pPr lvl="1"/>
            <a:r>
              <a:rPr lang="en-US" dirty="0"/>
              <a:t>BE, the status is Not Treated (N), unless there is treatment present before the GAC filter</a:t>
            </a:r>
          </a:p>
          <a:p>
            <a:pPr lvl="1"/>
            <a:r>
              <a:rPr lang="en-US" dirty="0"/>
              <a:t>BT, the status is Treated (T)</a:t>
            </a:r>
          </a:p>
          <a:p>
            <a:pPr lvl="1"/>
            <a:r>
              <a:rPr lang="en-US" dirty="0"/>
              <a:t>AF, the status is Treated (T)</a:t>
            </a:r>
          </a:p>
          <a:p>
            <a:r>
              <a:rPr lang="en-US" dirty="0"/>
              <a:t>Analysis </a:t>
            </a:r>
          </a:p>
          <a:p>
            <a:pPr lvl="1"/>
            <a:r>
              <a:rPr lang="en-US" dirty="0"/>
              <a:t>PFAS 537 MOD-28 compound list</a:t>
            </a:r>
          </a:p>
          <a:p>
            <a:r>
              <a:rPr lang="en-US" dirty="0"/>
              <a:t>Lab Report</a:t>
            </a:r>
          </a:p>
          <a:p>
            <a:pPr lvl="1"/>
            <a:r>
              <a:rPr lang="en-US" dirty="0"/>
              <a:t>Level II Report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24305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60595B-03D8-439C-B883-ABA955C86C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 Section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1793FD18-B389-4E96-A707-887CABD6787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898249"/>
            <a:ext cx="8229600" cy="3929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43089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BC160B-B696-419B-B103-1C0C395DF6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Chain of Custody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34A147-4539-42AF-8C3B-1919CC06BE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Client: Your Company</a:t>
            </a:r>
          </a:p>
          <a:p>
            <a:r>
              <a:rPr lang="en-US" dirty="0"/>
              <a:t>Contact Name: Your Company PM</a:t>
            </a:r>
          </a:p>
          <a:p>
            <a:r>
              <a:rPr lang="en-US" dirty="0"/>
              <a:t>Email: Your Company PM</a:t>
            </a:r>
          </a:p>
          <a:p>
            <a:r>
              <a:rPr lang="en-US" dirty="0"/>
              <a:t>Project Information: DEP will assign name</a:t>
            </a:r>
          </a:p>
          <a:p>
            <a:r>
              <a:rPr lang="en-US" dirty="0"/>
              <a:t>Project Number: DEP will provide the EGAD Number, </a:t>
            </a:r>
            <a:r>
              <a:rPr lang="en-US" u="sng" dirty="0"/>
              <a:t>must be in the EDD</a:t>
            </a:r>
          </a:p>
          <a:p>
            <a:r>
              <a:rPr lang="en-US" dirty="0"/>
              <a:t>Standard Turn-Around Time</a:t>
            </a:r>
          </a:p>
        </p:txBody>
      </p:sp>
    </p:spTree>
    <p:extLst>
      <p:ext uri="{BB962C8B-B14F-4D97-AF65-F5344CB8AC3E}">
        <p14:creationId xmlns:p14="http://schemas.microsoft.com/office/powerpoint/2010/main" val="11211556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A0C6FE-1335-474B-810B-69033AC2EF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(2) Reporting Results to DEP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CFF9CE-A950-477A-8ADC-DD754E0C02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66018"/>
            <a:ext cx="8229600" cy="4525963"/>
          </a:xfrm>
        </p:spPr>
        <p:txBody>
          <a:bodyPr/>
          <a:lstStyle/>
          <a:p>
            <a:r>
              <a:rPr lang="en-US" dirty="0"/>
              <a:t>Individual laboratory reports for each well/system sampled (PDF)</a:t>
            </a:r>
          </a:p>
          <a:p>
            <a:r>
              <a:rPr lang="en-US" dirty="0"/>
              <a:t>Associated Electronic Data Deliverable for each laboratory report in accordance with DEP website: </a:t>
            </a:r>
            <a:r>
              <a:rPr lang="en-US" dirty="0">
                <a:hlinkClick r:id="rId2"/>
              </a:rPr>
              <a:t>https://www.maine.gov/dep/maps-data/egad/#es</a:t>
            </a:r>
            <a:endParaRPr lang="en-US" dirty="0"/>
          </a:p>
          <a:p>
            <a:r>
              <a:rPr lang="en-US" dirty="0"/>
              <a:t>Summary table of PFAS sum of 6 detections in before filter (BE), midpoint (MP), and after filter (AF) (Format on Next Slide)</a:t>
            </a:r>
          </a:p>
        </p:txBody>
      </p:sp>
    </p:spTree>
    <p:extLst>
      <p:ext uri="{BB962C8B-B14F-4D97-AF65-F5344CB8AC3E}">
        <p14:creationId xmlns:p14="http://schemas.microsoft.com/office/powerpoint/2010/main" val="26383975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3B9FDF-2C25-4A04-892E-B91D01B768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Table Format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02CB3F40-7C0A-48E9-9948-053E296D533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0475344"/>
              </p:ext>
            </p:extLst>
          </p:nvPr>
        </p:nvGraphicFramePr>
        <p:xfrm>
          <a:off x="609600" y="1417638"/>
          <a:ext cx="8001000" cy="3916362"/>
        </p:xfrm>
        <a:graphic>
          <a:graphicData uri="http://schemas.openxmlformats.org/drawingml/2006/table">
            <a:tbl>
              <a:tblPr/>
              <a:tblGrid>
                <a:gridCol w="1952498">
                  <a:extLst>
                    <a:ext uri="{9D8B030D-6E8A-4147-A177-3AD203B41FA5}">
                      <a16:colId xmlns:a16="http://schemas.microsoft.com/office/drawing/2014/main" val="332931557"/>
                    </a:ext>
                  </a:extLst>
                </a:gridCol>
                <a:gridCol w="853157">
                  <a:extLst>
                    <a:ext uri="{9D8B030D-6E8A-4147-A177-3AD203B41FA5}">
                      <a16:colId xmlns:a16="http://schemas.microsoft.com/office/drawing/2014/main" val="221965049"/>
                    </a:ext>
                  </a:extLst>
                </a:gridCol>
                <a:gridCol w="814956">
                  <a:extLst>
                    <a:ext uri="{9D8B030D-6E8A-4147-A177-3AD203B41FA5}">
                      <a16:colId xmlns:a16="http://schemas.microsoft.com/office/drawing/2014/main" val="2051327749"/>
                    </a:ext>
                  </a:extLst>
                </a:gridCol>
                <a:gridCol w="594239">
                  <a:extLst>
                    <a:ext uri="{9D8B030D-6E8A-4147-A177-3AD203B41FA5}">
                      <a16:colId xmlns:a16="http://schemas.microsoft.com/office/drawing/2014/main" val="4131097972"/>
                    </a:ext>
                  </a:extLst>
                </a:gridCol>
                <a:gridCol w="747043">
                  <a:extLst>
                    <a:ext uri="{9D8B030D-6E8A-4147-A177-3AD203B41FA5}">
                      <a16:colId xmlns:a16="http://schemas.microsoft.com/office/drawing/2014/main" val="2274533225"/>
                    </a:ext>
                  </a:extLst>
                </a:gridCol>
                <a:gridCol w="526326">
                  <a:extLst>
                    <a:ext uri="{9D8B030D-6E8A-4147-A177-3AD203B41FA5}">
                      <a16:colId xmlns:a16="http://schemas.microsoft.com/office/drawing/2014/main" val="2109398806"/>
                    </a:ext>
                  </a:extLst>
                </a:gridCol>
                <a:gridCol w="814956">
                  <a:extLst>
                    <a:ext uri="{9D8B030D-6E8A-4147-A177-3AD203B41FA5}">
                      <a16:colId xmlns:a16="http://schemas.microsoft.com/office/drawing/2014/main" val="2331274159"/>
                    </a:ext>
                  </a:extLst>
                </a:gridCol>
                <a:gridCol w="1697825">
                  <a:extLst>
                    <a:ext uri="{9D8B030D-6E8A-4147-A177-3AD203B41FA5}">
                      <a16:colId xmlns:a16="http://schemas.microsoft.com/office/drawing/2014/main" val="495813663"/>
                    </a:ext>
                  </a:extLst>
                </a:gridCol>
              </a:tblGrid>
              <a:tr h="343828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1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Sum of 6, in ng/L (ppt)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5744865"/>
                  </a:ext>
                </a:extLst>
              </a:tr>
              <a:tr h="9987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Address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Sample Date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Lab Report Number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Before Filters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Between Filters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After Filters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44763678"/>
                  </a:ext>
                </a:extLst>
              </a:tr>
              <a:tr h="32745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 NYES CORNER DRIVE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3/11/2021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L2205893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5862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42.84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Red- &gt;20ppt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489544"/>
                  </a:ext>
                </a:extLst>
              </a:tr>
              <a:tr h="59269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 NYES CORNER DRIVE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3/11/2021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L2205894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0.256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Yellow- &lt;20ppt, &gt;0ppt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1723084"/>
                  </a:ext>
                </a:extLst>
              </a:tr>
              <a:tr h="34382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 NYES CORNER DRIVE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3/30/2021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L2205895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37670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Green- ND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5553609"/>
                  </a:ext>
                </a:extLst>
              </a:tr>
              <a:tr h="32745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HOWE ROAD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3/11/2021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L2205896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0.266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95421956"/>
                  </a:ext>
                </a:extLst>
              </a:tr>
              <a:tr h="32745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BRETON HILL RD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3/11/2021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L2205897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0.346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0781505"/>
                  </a:ext>
                </a:extLst>
              </a:tr>
              <a:tr h="32745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HOWE ROAD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3/11/2021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L2205898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7010777"/>
                  </a:ext>
                </a:extLst>
              </a:tr>
              <a:tr h="32745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HOWE ROAD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3/11/2021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L2205899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94.49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249202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23194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3CC0B-A21F-4974-B006-E9667F3801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Special DEP Requests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E1D180-04DB-430B-978C-99E36258D4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When/if DEP makes requests to conduct additional analyses (TOP Assay, TOC, Fe, etc.)</a:t>
            </a:r>
          </a:p>
          <a:p>
            <a:pPr lvl="1"/>
            <a:r>
              <a:rPr lang="en-US" dirty="0"/>
              <a:t>Include on a separate Chain of Custody</a:t>
            </a:r>
          </a:p>
          <a:p>
            <a:pPr lvl="1"/>
            <a:r>
              <a:rPr lang="en-US" dirty="0"/>
              <a:t>Explain in Trip Report</a:t>
            </a:r>
          </a:p>
          <a:p>
            <a:pPr lvl="1"/>
            <a:r>
              <a:rPr lang="en-US" dirty="0"/>
              <a:t>Note in comments section of table</a:t>
            </a:r>
          </a:p>
        </p:txBody>
      </p:sp>
    </p:spTree>
    <p:extLst>
      <p:ext uri="{BB962C8B-B14F-4D97-AF65-F5344CB8AC3E}">
        <p14:creationId xmlns:p14="http://schemas.microsoft.com/office/powerpoint/2010/main" val="39373872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2D0B81-63A5-4022-9210-A82ABB428B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Recap: </a:t>
            </a:r>
            <a:r>
              <a:rPr lang="en-US"/>
              <a:t>Two Items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32FF6F-3FF1-4515-ABD4-1E7251DACF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r>
              <a:rPr lang="en-US" u="sng" dirty="0"/>
              <a:t>PFAS Sampling Event Report</a:t>
            </a:r>
            <a:r>
              <a:rPr lang="en-US" dirty="0"/>
              <a:t>, cover sheet with attachments, send to DEP electronically within 2 business days after event is complete</a:t>
            </a:r>
          </a:p>
          <a:p>
            <a:pPr lvl="1"/>
            <a:r>
              <a:rPr lang="en-US" u="sng" dirty="0"/>
              <a:t>Chain of Custody</a:t>
            </a:r>
            <a:r>
              <a:rPr lang="en-US" dirty="0"/>
              <a:t>, separate one for each home</a:t>
            </a:r>
          </a:p>
          <a:p>
            <a:r>
              <a:rPr lang="en-US" u="sng" dirty="0"/>
              <a:t>Results</a:t>
            </a:r>
            <a:r>
              <a:rPr lang="en-US" dirty="0"/>
              <a:t>: EDD (Excel), Lab Report (PDF), Summary Table of Results.</a:t>
            </a:r>
          </a:p>
          <a:p>
            <a:pPr lvl="1"/>
            <a:r>
              <a:rPr lang="en-US" dirty="0"/>
              <a:t>Send Results to DEP electronically within 5 business days of receiving the laboratory report.  Project contact </a:t>
            </a:r>
            <a:r>
              <a:rPr lang="en-US" u="sng" dirty="0"/>
              <a:t>and</a:t>
            </a:r>
            <a:r>
              <a:rPr lang="en-US" dirty="0"/>
              <a:t> </a:t>
            </a:r>
            <a:r>
              <a:rPr lang="en-US" dirty="0">
                <a:hlinkClick r:id="rId2"/>
              </a:rPr>
              <a:t>edd.dep@maine.gov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21688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 idx="4294967295"/>
          </p:nvPr>
        </p:nvSpPr>
        <p:spPr>
          <a:xfrm>
            <a:off x="1828800" y="3581400"/>
            <a:ext cx="5486400" cy="1954819"/>
          </a:xfrm>
        </p:spPr>
        <p:txBody>
          <a:bodyPr anchor="ctr">
            <a:noAutofit/>
          </a:bodyPr>
          <a:lstStyle/>
          <a:p>
            <a:pPr>
              <a:spcAft>
                <a:spcPts val="600"/>
              </a:spcAft>
              <a:defRPr/>
            </a:pPr>
            <a:r>
              <a:rPr lang="en-US" sz="2000" b="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Troy Smith</a:t>
            </a:r>
            <a:br>
              <a:rPr lang="en-US" sz="2000" b="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n-US" sz="2000" b="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Hydrogeology Unit </a:t>
            </a:r>
            <a:r>
              <a:rPr lang="en-US" sz="2000" b="0" dirty="0">
                <a:solidFill>
                  <a:schemeClr val="accent1">
                    <a:lumMod val="50000"/>
                  </a:schemeClr>
                </a:solidFill>
              </a:rPr>
              <a:t>Manager</a:t>
            </a:r>
            <a:br>
              <a:rPr lang="en-US" sz="2000" b="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sz="2000" b="0" dirty="0">
                <a:solidFill>
                  <a:schemeClr val="accent1">
                    <a:lumMod val="50000"/>
                  </a:schemeClr>
                </a:solidFill>
                <a:hlinkClick r:id="rId3"/>
              </a:rPr>
              <a:t>Troy.T.Smith@maine.gov</a:t>
            </a:r>
            <a:r>
              <a:rPr lang="en-US" sz="2000" b="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en-US" sz="2000" b="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0" y="6270625"/>
            <a:ext cx="9144000" cy="37623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i="1" dirty="0">
                <a:latin typeface="Arial" pitchFamily="34" charset="0"/>
                <a:cs typeface="Arial" pitchFamily="34" charset="0"/>
              </a:rPr>
              <a:t>                  			</a:t>
            </a:r>
            <a:endParaRPr lang="en-US" i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15" y="6053380"/>
            <a:ext cx="947882" cy="87398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Rectangle 7"/>
          <p:cNvSpPr/>
          <p:nvPr/>
        </p:nvSpPr>
        <p:spPr>
          <a:xfrm>
            <a:off x="0" y="0"/>
            <a:ext cx="9144000" cy="304800"/>
          </a:xfrm>
          <a:prstGeom prst="rect">
            <a:avLst/>
          </a:prstGeom>
          <a:solidFill>
            <a:srgbClr val="4EBE83"/>
          </a:solidFill>
          <a:ln>
            <a:solidFill>
              <a:srgbClr val="5CC47C"/>
            </a:solidFill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2D0B81-63A5-4022-9210-A82ABB428B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Required Items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32FF6F-3FF1-4515-ABD4-1E7251DACF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u="sng" dirty="0"/>
              <a:t>PFAS Sampling Event Report</a:t>
            </a:r>
            <a:r>
              <a:rPr lang="en-US" dirty="0"/>
              <a:t>, cover sheet with attachments, send to DEP electronically within 2 business days after event is complete</a:t>
            </a:r>
          </a:p>
          <a:p>
            <a:pPr lvl="1"/>
            <a:r>
              <a:rPr lang="en-US" u="sng" dirty="0"/>
              <a:t>Chain of Custody</a:t>
            </a:r>
            <a:r>
              <a:rPr lang="en-US" dirty="0"/>
              <a:t>, separate one for each home</a:t>
            </a:r>
          </a:p>
          <a:p>
            <a:pPr marL="514350" indent="-514350">
              <a:buFont typeface="+mj-lt"/>
              <a:buAutoNum type="arabicPeriod"/>
            </a:pPr>
            <a:r>
              <a:rPr lang="en-US" u="sng" dirty="0"/>
              <a:t>Results</a:t>
            </a:r>
            <a:r>
              <a:rPr lang="en-US" dirty="0"/>
              <a:t>: EDD (Excel), Lab Report (PDF), Summary Table of Results.</a:t>
            </a:r>
          </a:p>
          <a:p>
            <a:pPr lvl="1"/>
            <a:r>
              <a:rPr lang="en-US" dirty="0"/>
              <a:t>Send Results to DEP electronically within 5 business days of receiving the laboratory report.  Project contact </a:t>
            </a:r>
            <a:r>
              <a:rPr lang="en-US" u="sng" dirty="0"/>
              <a:t>and</a:t>
            </a:r>
            <a:r>
              <a:rPr lang="en-US" dirty="0"/>
              <a:t> </a:t>
            </a:r>
            <a:r>
              <a:rPr lang="en-US" dirty="0">
                <a:hlinkClick r:id="rId2"/>
              </a:rPr>
              <a:t>edd.dep@maine.gov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18697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85EA2A76-B1C6-441B-9C86-38115C94DA5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05000" y="304800"/>
            <a:ext cx="4800600" cy="5895316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B9EBC359-3A5E-4E0B-B4E2-A3FDE085B81D}"/>
              </a:ext>
            </a:extLst>
          </p:cNvPr>
          <p:cNvSpPr txBox="1"/>
          <p:nvPr/>
        </p:nvSpPr>
        <p:spPr>
          <a:xfrm>
            <a:off x="6858000" y="2743200"/>
            <a:ext cx="20574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/>
              <a:t>Event Details of Note: </a:t>
            </a:r>
            <a:r>
              <a:rPr lang="en-US" dirty="0"/>
              <a:t>Bullet list: change of contact information, no response, information or questions from homeowner, or problems with or reported by the homeowner(s)</a:t>
            </a:r>
          </a:p>
        </p:txBody>
      </p:sp>
    </p:spTree>
    <p:extLst>
      <p:ext uri="{BB962C8B-B14F-4D97-AF65-F5344CB8AC3E}">
        <p14:creationId xmlns:p14="http://schemas.microsoft.com/office/powerpoint/2010/main" val="38843673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5ADBE65-16DF-4DB6-B191-0BD7524CE0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(1) PFAS Sampling Event Report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62FFF1B-C24B-4C86-8E2A-95A24916EA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pPr>
              <a:spcAft>
                <a:spcPts val="300"/>
              </a:spcAft>
            </a:pPr>
            <a:r>
              <a:rPr lang="en-US" sz="2400" dirty="0"/>
              <a:t>Cover Sheet with several attachments</a:t>
            </a:r>
          </a:p>
          <a:p>
            <a:pPr lvl="1">
              <a:spcAft>
                <a:spcPts val="300"/>
              </a:spcAft>
            </a:pPr>
            <a:r>
              <a:rPr lang="en-US" sz="2000" u="sng" dirty="0"/>
              <a:t>Separate CoC </a:t>
            </a:r>
            <a:r>
              <a:rPr lang="en-US" sz="2000" dirty="0"/>
              <a:t>form for </a:t>
            </a:r>
            <a:r>
              <a:rPr lang="en-US" sz="2000" u="sng" dirty="0"/>
              <a:t>each homeowner</a:t>
            </a:r>
          </a:p>
          <a:p>
            <a:pPr lvl="1">
              <a:spcAft>
                <a:spcPts val="300"/>
              </a:spcAft>
            </a:pPr>
            <a:r>
              <a:rPr lang="en-US" sz="2000" u="sng" dirty="0"/>
              <a:t>Separate CoC </a:t>
            </a:r>
            <a:r>
              <a:rPr lang="en-US" sz="2000" dirty="0"/>
              <a:t>for </a:t>
            </a:r>
            <a:r>
              <a:rPr lang="en-US" sz="2000" u="sng" dirty="0"/>
              <a:t>Duplicates and Field Blanks</a:t>
            </a:r>
          </a:p>
          <a:p>
            <a:pPr lvl="1">
              <a:spcAft>
                <a:spcPts val="300"/>
              </a:spcAft>
            </a:pPr>
            <a:r>
              <a:rPr lang="en-US" sz="2000" u="sng" dirty="0"/>
              <a:t>Residential filter sampling sheet </a:t>
            </a:r>
            <a:r>
              <a:rPr lang="en-US" sz="2000" dirty="0"/>
              <a:t>for each system sampled</a:t>
            </a:r>
          </a:p>
          <a:p>
            <a:pPr lvl="1">
              <a:spcAft>
                <a:spcPts val="300"/>
              </a:spcAft>
            </a:pPr>
            <a:r>
              <a:rPr lang="en-US" sz="2000" u="sng" dirty="0"/>
              <a:t>Table of locations sampled</a:t>
            </a:r>
            <a:r>
              <a:rPr lang="en-US" sz="2000" dirty="0"/>
              <a:t>, dates and times of sampling</a:t>
            </a:r>
          </a:p>
          <a:p>
            <a:pPr lvl="1">
              <a:spcAft>
                <a:spcPts val="300"/>
              </a:spcAft>
            </a:pPr>
            <a:r>
              <a:rPr lang="en-US" sz="2000" u="sng" dirty="0"/>
              <a:t>Map</a:t>
            </a:r>
            <a:r>
              <a:rPr lang="en-US" sz="2000" dirty="0"/>
              <a:t> that shows sample locations using sample IDs on Chain of Custody</a:t>
            </a:r>
          </a:p>
          <a:p>
            <a:pPr lvl="1">
              <a:spcAft>
                <a:spcPts val="300"/>
              </a:spcAft>
            </a:pPr>
            <a:r>
              <a:rPr lang="en-US" sz="2000" u="sng" dirty="0"/>
              <a:t>Table of updated homeowner-tenant contact information </a:t>
            </a:r>
          </a:p>
          <a:p>
            <a:pPr lvl="2">
              <a:spcAft>
                <a:spcPts val="300"/>
              </a:spcAft>
            </a:pPr>
            <a:r>
              <a:rPr lang="en-US" sz="1600" dirty="0"/>
              <a:t>Any changes in address, names, phone, etc.</a:t>
            </a:r>
          </a:p>
          <a:p>
            <a:pPr lvl="1">
              <a:spcAft>
                <a:spcPts val="300"/>
              </a:spcAft>
            </a:pPr>
            <a:r>
              <a:rPr lang="en-US" sz="2000" u="sng" dirty="0"/>
              <a:t>Contact communication log </a:t>
            </a:r>
            <a:r>
              <a:rPr lang="en-US" sz="2000" dirty="0"/>
              <a:t>for contacting homeowners and tenants</a:t>
            </a:r>
          </a:p>
          <a:p>
            <a:pPr lvl="2">
              <a:spcAft>
                <a:spcPts val="300"/>
              </a:spcAft>
            </a:pPr>
            <a:r>
              <a:rPr lang="en-US" sz="1600" dirty="0"/>
              <a:t>List of dates and times, email, voice mail, phone conversation, letters</a:t>
            </a:r>
          </a:p>
          <a:p>
            <a:pPr lvl="2">
              <a:spcAft>
                <a:spcPts val="300"/>
              </a:spcAft>
            </a:pPr>
            <a:r>
              <a:rPr lang="en-US" sz="1600" dirty="0"/>
              <a:t>Two attempts to contact </a:t>
            </a:r>
            <a:r>
              <a:rPr lang="en-US" sz="1600" u="sng" dirty="0"/>
              <a:t>and</a:t>
            </a:r>
            <a:r>
              <a:rPr lang="en-US" sz="1600" dirty="0"/>
              <a:t> a door knock, then email DEP contact and note on cover sheet</a:t>
            </a:r>
          </a:p>
          <a:p>
            <a:pPr>
              <a:spcAft>
                <a:spcPts val="300"/>
              </a:spcAft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121791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1DE0CC1A-506E-4345-A979-94544CA9CD2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14600" y="301094"/>
            <a:ext cx="4954137" cy="5825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63213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20B9E6-84F8-4656-8E91-26ADABCD5F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When DEP Requests Field Parameters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AC0792-D01C-4412-8421-D5626FB7CF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Field parameters for BE</a:t>
            </a:r>
          </a:p>
          <a:p>
            <a:pPr lvl="1"/>
            <a:r>
              <a:rPr lang="en-US" dirty="0"/>
              <a:t>pH, Temperature, specific conductance (SpC)</a:t>
            </a:r>
          </a:p>
          <a:p>
            <a:pPr lvl="1"/>
            <a:r>
              <a:rPr lang="en-US" dirty="0"/>
              <a:t>Record on bottom of Residential Filter Sampling Sheet, must be legible</a:t>
            </a:r>
          </a:p>
          <a:p>
            <a:pPr lvl="1"/>
            <a:r>
              <a:rPr lang="en-US" dirty="0"/>
              <a:t>Calibration documentation for pH and SpC must be reported to DEP for the field event and include:</a:t>
            </a:r>
          </a:p>
          <a:p>
            <a:pPr lvl="2"/>
            <a:r>
              <a:rPr lang="en-US" dirty="0"/>
              <a:t>Date, Time, Standard(s) used (i.e. for pH, 7 and 4 STU), and reading of the instrument after calibration</a:t>
            </a:r>
          </a:p>
          <a:p>
            <a:pPr lvl="2"/>
            <a:r>
              <a:rPr lang="en-US" dirty="0"/>
              <a:t>If it is a multiple day event, then it must be calibrated daily (MEDEP uses Hanna Pocket Testers)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32359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8BCAC3-7861-47D7-BCEA-1FF285C7AC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EDDs must be accurate and complete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68BEAD-60FF-4B9A-8D15-6028F6EF99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EDD </a:t>
            </a:r>
            <a:r>
              <a:rPr lang="en-US" u="sng" dirty="0"/>
              <a:t>must</a:t>
            </a:r>
            <a:r>
              <a:rPr lang="en-US" dirty="0"/>
              <a:t> include:</a:t>
            </a:r>
          </a:p>
          <a:p>
            <a:pPr lvl="1"/>
            <a:r>
              <a:rPr lang="en-US" dirty="0"/>
              <a:t>Correct EGAD Sequence Number</a:t>
            </a:r>
          </a:p>
          <a:p>
            <a:pPr lvl="1"/>
            <a:r>
              <a:rPr lang="en-US" dirty="0"/>
              <a:t>Project Name</a:t>
            </a:r>
          </a:p>
          <a:p>
            <a:pPr lvl="1"/>
            <a:r>
              <a:rPr lang="en-US" dirty="0"/>
              <a:t>Location Name</a:t>
            </a:r>
          </a:p>
          <a:p>
            <a:pPr lvl="1"/>
            <a:r>
              <a:rPr lang="en-US" dirty="0"/>
              <a:t>Sample matrix/type</a:t>
            </a:r>
          </a:p>
          <a:p>
            <a:pPr lvl="1"/>
            <a:r>
              <a:rPr lang="en-US" dirty="0"/>
              <a:t>Sample location</a:t>
            </a:r>
          </a:p>
          <a:p>
            <a:pPr lvl="1"/>
            <a:r>
              <a:rPr lang="en-US" dirty="0"/>
              <a:t>Sample collection method</a:t>
            </a:r>
          </a:p>
          <a:p>
            <a:pPr lvl="1"/>
            <a:r>
              <a:rPr lang="en-US" dirty="0"/>
              <a:t>Treatment status</a:t>
            </a:r>
          </a:p>
          <a:p>
            <a:pPr lvl="1"/>
            <a:r>
              <a:rPr lang="en-US" dirty="0"/>
              <a:t>Field parameters for BE must be added to EDD</a:t>
            </a:r>
          </a:p>
        </p:txBody>
      </p:sp>
    </p:spTree>
    <p:extLst>
      <p:ext uri="{BB962C8B-B14F-4D97-AF65-F5344CB8AC3E}">
        <p14:creationId xmlns:p14="http://schemas.microsoft.com/office/powerpoint/2010/main" val="32284513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5023F-277B-4C68-BA54-992E4961F9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Chain of Custody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5A6382-66E3-4FC3-80BC-66E517334E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66018"/>
            <a:ext cx="8229600" cy="4525963"/>
          </a:xfrm>
        </p:spPr>
        <p:txBody>
          <a:bodyPr/>
          <a:lstStyle/>
          <a:p>
            <a:r>
              <a:rPr lang="en-US" dirty="0"/>
              <a:t>Contractors are encouraged to adopt an electronic Chain of Custody Form to help populate the EDD correctly</a:t>
            </a:r>
          </a:p>
          <a:p>
            <a:pPr lvl="1"/>
            <a:r>
              <a:rPr lang="en-US" dirty="0"/>
              <a:t>MEDEP Alpha CoC is in Excel format is available for you to modify and use</a:t>
            </a:r>
          </a:p>
          <a:p>
            <a:r>
              <a:rPr lang="en-US" dirty="0"/>
              <a:t>May be able to arrange for laboratory to add information on CoC to the EDD</a:t>
            </a:r>
          </a:p>
        </p:txBody>
      </p:sp>
    </p:spTree>
    <p:extLst>
      <p:ext uri="{BB962C8B-B14F-4D97-AF65-F5344CB8AC3E}">
        <p14:creationId xmlns:p14="http://schemas.microsoft.com/office/powerpoint/2010/main" val="4712061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93C18-8C8A-4DB6-AE43-6C56C518FC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MEDEP CofC- front side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8B124EB7-177E-43E0-9704-9D16A3EA8B7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66800" y="1124328"/>
            <a:ext cx="6477000" cy="5060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722856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9.0&quot;&gt;&lt;object type=&quot;1&quot; unique_id=&quot;10001&quot;&gt;&lt;object type=&quot;2&quot; unique_id=&quot;10052&quot;&gt;&lt;object type=&quot;3&quot; unique_id=&quot;10053&quot;&gt;&lt;property id=&quot;20148&quot; value=&quot;5&quot;/&gt;&lt;property id=&quot;20300&quot; value=&quot;Slide 1&quot;/&gt;&lt;property id=&quot;20307&quot; value=&quot;256&quot;/&gt;&lt;/object&gt;&lt;object type=&quot;3&quot; unique_id=&quot;10054&quot;&gt;&lt;property id=&quot;20148&quot; value=&quot;5&quot;/&gt;&lt;property id=&quot;20300&quot; value=&quot;Slide 2&quot;/&gt;&lt;property id=&quot;20307&quot; value=&quot;264&quot;/&gt;&lt;/object&gt;&lt;object type=&quot;3&quot; unique_id=&quot;10055&quot;&gt;&lt;property id=&quot;20148&quot; value=&quot;5&quot;/&gt;&lt;property id=&quot;20300&quot; value=&quot;Slide 3&quot;/&gt;&lt;property id=&quot;20307&quot; value=&quot;265&quot;/&gt;&lt;/object&gt;&lt;object type=&quot;3&quot; unique_id=&quot;10058&quot;&gt;&lt;property id=&quot;20148&quot; value=&quot;5&quot;/&gt;&lt;property id=&quot;20300&quot; value=&quot;Slide 4&quot;/&gt;&lt;property id=&quot;20307&quot; value=&quot;267&quot;/&gt;&lt;/object&gt;&lt;/object&gt;&lt;object type=&quot;8&quot; unique_id=&quot;10066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ME DEP PPP-white background Style (2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20_MPRG_January-9-2020.potx" id="{A3B31D0D-59F0-4FB6-9D9B-934BA88E59D2}" vid="{3F469CD1-38E1-4473-B131-89521898618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7EA37B84CEBD478CA69703C0003DB8" ma:contentTypeVersion="7" ma:contentTypeDescription="Create a new document." ma:contentTypeScope="" ma:versionID="7c7337210687cce6a2388c824df659e5">
  <xsd:schema xmlns:xsd="http://www.w3.org/2001/XMLSchema" xmlns:xs="http://www.w3.org/2001/XMLSchema" xmlns:p="http://schemas.microsoft.com/office/2006/metadata/properties" xmlns:ns3="3209b06a-d757-4be7-b989-09fd90ec5973" xmlns:ns4="b22b5608-3844-4c10-be23-031dea553bf8" targetNamespace="http://schemas.microsoft.com/office/2006/metadata/properties" ma:root="true" ma:fieldsID="53852f143ba3307a927799e3c413fbb2" ns3:_="" ns4:_="">
    <xsd:import namespace="3209b06a-d757-4be7-b989-09fd90ec5973"/>
    <xsd:import namespace="b22b5608-3844-4c10-be23-031dea553bf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209b06a-d757-4be7-b989-09fd90ec597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2b5608-3844-4c10-be23-031dea553bf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22D94B4-EE92-495B-9B03-06AB4975B8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209b06a-d757-4be7-b989-09fd90ec5973"/>
    <ds:schemaRef ds:uri="b22b5608-3844-4c10-be23-031dea553bf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73AEA97-AB8A-4509-9B14-3D1B7754C36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604D482-1F20-4515-8C5E-DAE01F300632}">
  <ds:schemaRefs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b22b5608-3844-4c10-be23-031dea553bf8"/>
    <ds:schemaRef ds:uri="3209b06a-d757-4be7-b989-09fd90ec5973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2020_MPRG_January-9-2020</Template>
  <TotalTime>751</TotalTime>
  <Words>892</Words>
  <Application>Microsoft Office PowerPoint</Application>
  <PresentationFormat>On-screen Show (4:3)</PresentationFormat>
  <Paragraphs>144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Calibri</vt:lpstr>
      <vt:lpstr>ME DEP PPP-white background Style (2)</vt:lpstr>
      <vt:lpstr>Reporting  Information to DEP: Electronic Reporting</vt:lpstr>
      <vt:lpstr>Two Required Items</vt:lpstr>
      <vt:lpstr>PowerPoint Presentation</vt:lpstr>
      <vt:lpstr>(1) PFAS Sampling Event Report</vt:lpstr>
      <vt:lpstr>PowerPoint Presentation</vt:lpstr>
      <vt:lpstr>When DEP Requests Field Parameters</vt:lpstr>
      <vt:lpstr>EDDs must be accurate and complete</vt:lpstr>
      <vt:lpstr>Chain of Custody</vt:lpstr>
      <vt:lpstr>MEDEP CofC- front side</vt:lpstr>
      <vt:lpstr>Chain of Custody- backside</vt:lpstr>
      <vt:lpstr>Reporting: EDD Required Fields</vt:lpstr>
      <vt:lpstr>Reporting: EDD</vt:lpstr>
      <vt:lpstr>Top Section</vt:lpstr>
      <vt:lpstr>Chain of Custody</vt:lpstr>
      <vt:lpstr>(2) Reporting Results to DEP</vt:lpstr>
      <vt:lpstr>Summary Table Format</vt:lpstr>
      <vt:lpstr>Special DEP Requests</vt:lpstr>
      <vt:lpstr>Recap: Two Items</vt:lpstr>
      <vt:lpstr>Troy Smith Hydrogeology Unit Manager Troy.T.Smith@maine.gov </vt:lpstr>
    </vt:vector>
  </TitlesOfParts>
  <Company>State of Maine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Maine Petroleum Guidelines Update</dc:title>
  <dc:creator>Smith, Troy T</dc:creator>
  <cp:lastModifiedBy>Smith, Troy T</cp:lastModifiedBy>
  <cp:revision>20</cp:revision>
  <dcterms:created xsi:type="dcterms:W3CDTF">2021-02-16T13:05:36Z</dcterms:created>
  <dcterms:modified xsi:type="dcterms:W3CDTF">2021-09-20T11:24:50Z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0x0101002E7EA37B84CEBD478CA69703C0003DB8</vt:lpwstr>
  </property>
</Properties>
</file>