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  <p:sldMasterId id="2147483648" r:id="rId5"/>
  </p:sldMasterIdLst>
  <p:notesMasterIdLst>
    <p:notesMasterId r:id="rId15"/>
  </p:notesMasterIdLst>
  <p:sldIdLst>
    <p:sldId id="256" r:id="rId6"/>
    <p:sldId id="268" r:id="rId7"/>
    <p:sldId id="276" r:id="rId8"/>
    <p:sldId id="269" r:id="rId9"/>
    <p:sldId id="273" r:id="rId10"/>
    <p:sldId id="272" r:id="rId11"/>
    <p:sldId id="270" r:id="rId12"/>
    <p:sldId id="271" r:id="rId13"/>
    <p:sldId id="267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254061"/>
    <a:srgbClr val="5CC47C"/>
    <a:srgbClr val="66FF99"/>
    <a:srgbClr val="4EB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9A92F-446C-41F8-A304-3698D7B7EAAC}" v="23" dt="2021-08-31T14:23:14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9894" autoAdjust="0"/>
  </p:normalViewPr>
  <p:slideViewPr>
    <p:cSldViewPr>
      <p:cViewPr varScale="1">
        <p:scale>
          <a:sx n="75" d="100"/>
          <a:sy n="75" d="100"/>
        </p:scale>
        <p:origin x="51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, Louise M" userId="dcbc9449-9fbb-4be6-9262-2c3ca38f8b7f" providerId="ADAL" clId="{5079A92F-446C-41F8-A304-3698D7B7EAAC}"/>
    <pc:docChg chg="undo custSel addSld delSld modSld sldOrd">
      <pc:chgData name="Roy, Louise M" userId="dcbc9449-9fbb-4be6-9262-2c3ca38f8b7f" providerId="ADAL" clId="{5079A92F-446C-41F8-A304-3698D7B7EAAC}" dt="2021-08-31T14:23:28.787" v="351" actId="1076"/>
      <pc:docMkLst>
        <pc:docMk/>
      </pc:docMkLst>
      <pc:sldChg chg="addSp delSp modSp mod">
        <pc:chgData name="Roy, Louise M" userId="dcbc9449-9fbb-4be6-9262-2c3ca38f8b7f" providerId="ADAL" clId="{5079A92F-446C-41F8-A304-3698D7B7EAAC}" dt="2021-08-30T13:27:23.298" v="224" actId="15"/>
        <pc:sldMkLst>
          <pc:docMk/>
          <pc:sldMk cId="1157473322" sldId="268"/>
        </pc:sldMkLst>
        <pc:spChg chg="mod">
          <ac:chgData name="Roy, Louise M" userId="dcbc9449-9fbb-4be6-9262-2c3ca38f8b7f" providerId="ADAL" clId="{5079A92F-446C-41F8-A304-3698D7B7EAAC}" dt="2021-08-30T12:34:00.669" v="26" actId="120"/>
          <ac:spMkLst>
            <pc:docMk/>
            <pc:sldMk cId="1157473322" sldId="268"/>
            <ac:spMk id="2" creationId="{1E282AAD-D585-47A1-AA8E-C0C10F29D451}"/>
          </ac:spMkLst>
        </pc:spChg>
        <pc:spChg chg="mod">
          <ac:chgData name="Roy, Louise M" userId="dcbc9449-9fbb-4be6-9262-2c3ca38f8b7f" providerId="ADAL" clId="{5079A92F-446C-41F8-A304-3698D7B7EAAC}" dt="2021-08-30T13:27:23.298" v="224" actId="15"/>
          <ac:spMkLst>
            <pc:docMk/>
            <pc:sldMk cId="1157473322" sldId="268"/>
            <ac:spMk id="3" creationId="{D6315156-0F7F-4266-90BD-32C92351CCDC}"/>
          </ac:spMkLst>
        </pc:spChg>
        <pc:picChg chg="add mod modCrop">
          <ac:chgData name="Roy, Louise M" userId="dcbc9449-9fbb-4be6-9262-2c3ca38f8b7f" providerId="ADAL" clId="{5079A92F-446C-41F8-A304-3698D7B7EAAC}" dt="2021-08-30T12:33:57.119" v="25" actId="732"/>
          <ac:picMkLst>
            <pc:docMk/>
            <pc:sldMk cId="1157473322" sldId="268"/>
            <ac:picMk id="4" creationId="{31EF82B6-60A5-44FC-85E3-88A901895609}"/>
          </ac:picMkLst>
        </pc:picChg>
        <pc:picChg chg="del">
          <ac:chgData name="Roy, Louise M" userId="dcbc9449-9fbb-4be6-9262-2c3ca38f8b7f" providerId="ADAL" clId="{5079A92F-446C-41F8-A304-3698D7B7EAAC}" dt="2021-08-30T12:33:30.820" v="17" actId="478"/>
          <ac:picMkLst>
            <pc:docMk/>
            <pc:sldMk cId="1157473322" sldId="268"/>
            <ac:picMk id="5" creationId="{75524592-951E-4190-BFBD-103495D0A870}"/>
          </ac:picMkLst>
        </pc:picChg>
        <pc:picChg chg="del">
          <ac:chgData name="Roy, Louise M" userId="dcbc9449-9fbb-4be6-9262-2c3ca38f8b7f" providerId="ADAL" clId="{5079A92F-446C-41F8-A304-3698D7B7EAAC}" dt="2021-08-30T12:33:32.334" v="18" actId="478"/>
          <ac:picMkLst>
            <pc:docMk/>
            <pc:sldMk cId="1157473322" sldId="268"/>
            <ac:picMk id="6" creationId="{3F533B36-B0FF-4DED-AA28-6EA29576B81B}"/>
          </ac:picMkLst>
        </pc:picChg>
      </pc:sldChg>
      <pc:sldChg chg="addSp delSp modSp mod">
        <pc:chgData name="Roy, Louise M" userId="dcbc9449-9fbb-4be6-9262-2c3ca38f8b7f" providerId="ADAL" clId="{5079A92F-446C-41F8-A304-3698D7B7EAAC}" dt="2021-08-30T13:29:54.019" v="277" actId="20577"/>
        <pc:sldMkLst>
          <pc:docMk/>
          <pc:sldMk cId="284546461" sldId="269"/>
        </pc:sldMkLst>
        <pc:spChg chg="mod">
          <ac:chgData name="Roy, Louise M" userId="dcbc9449-9fbb-4be6-9262-2c3ca38f8b7f" providerId="ADAL" clId="{5079A92F-446C-41F8-A304-3698D7B7EAAC}" dt="2021-08-30T13:29:54.019" v="277" actId="20577"/>
          <ac:spMkLst>
            <pc:docMk/>
            <pc:sldMk cId="284546461" sldId="269"/>
            <ac:spMk id="3" creationId="{308195C9-FF53-44BB-BCB2-5919D2261B0E}"/>
          </ac:spMkLst>
        </pc:spChg>
        <pc:picChg chg="del">
          <ac:chgData name="Roy, Louise M" userId="dcbc9449-9fbb-4be6-9262-2c3ca38f8b7f" providerId="ADAL" clId="{5079A92F-446C-41F8-A304-3698D7B7EAAC}" dt="2021-08-30T12:35:35.849" v="48" actId="478"/>
          <ac:picMkLst>
            <pc:docMk/>
            <pc:sldMk cId="284546461" sldId="269"/>
            <ac:picMk id="4" creationId="{F66F194D-9658-4BC2-8337-5788E86FF996}"/>
          </ac:picMkLst>
        </pc:picChg>
        <pc:picChg chg="add mod modCrop">
          <ac:chgData name="Roy, Louise M" userId="dcbc9449-9fbb-4be6-9262-2c3ca38f8b7f" providerId="ADAL" clId="{5079A92F-446C-41F8-A304-3698D7B7EAAC}" dt="2021-08-30T13:29:26.281" v="230" actId="1076"/>
          <ac:picMkLst>
            <pc:docMk/>
            <pc:sldMk cId="284546461" sldId="269"/>
            <ac:picMk id="5" creationId="{7255D3D5-84D2-47A1-A2C0-90F15ADF4644}"/>
          </ac:picMkLst>
        </pc:picChg>
        <pc:picChg chg="add del mod">
          <ac:chgData name="Roy, Louise M" userId="dcbc9449-9fbb-4be6-9262-2c3ca38f8b7f" providerId="ADAL" clId="{5079A92F-446C-41F8-A304-3698D7B7EAAC}" dt="2021-08-30T13:08:53.265" v="117" actId="21"/>
          <ac:picMkLst>
            <pc:docMk/>
            <pc:sldMk cId="284546461" sldId="269"/>
            <ac:picMk id="7" creationId="{8219D1E0-C54F-4A80-ADEF-614918B77003}"/>
          </ac:picMkLst>
        </pc:picChg>
        <pc:picChg chg="add mod modCrop">
          <ac:chgData name="Roy, Louise M" userId="dcbc9449-9fbb-4be6-9262-2c3ca38f8b7f" providerId="ADAL" clId="{5079A92F-446C-41F8-A304-3698D7B7EAAC}" dt="2021-08-30T13:10:34.062" v="139" actId="1076"/>
          <ac:picMkLst>
            <pc:docMk/>
            <pc:sldMk cId="284546461" sldId="269"/>
            <ac:picMk id="9" creationId="{7A17A297-212F-4683-9AF3-2B9029950CBD}"/>
          </ac:picMkLst>
        </pc:picChg>
        <pc:picChg chg="add del mod">
          <ac:chgData name="Roy, Louise M" userId="dcbc9449-9fbb-4be6-9262-2c3ca38f8b7f" providerId="ADAL" clId="{5079A92F-446C-41F8-A304-3698D7B7EAAC}" dt="2021-08-30T13:09:26.033" v="122" actId="21"/>
          <ac:picMkLst>
            <pc:docMk/>
            <pc:sldMk cId="284546461" sldId="269"/>
            <ac:picMk id="11" creationId="{51CB45DB-B23A-414C-8D43-ED9D21546184}"/>
          </ac:picMkLst>
        </pc:picChg>
        <pc:picChg chg="add mod modCrop">
          <ac:chgData name="Roy, Louise M" userId="dcbc9449-9fbb-4be6-9262-2c3ca38f8b7f" providerId="ADAL" clId="{5079A92F-446C-41F8-A304-3698D7B7EAAC}" dt="2021-08-30T13:29:29.722" v="231" actId="1076"/>
          <ac:picMkLst>
            <pc:docMk/>
            <pc:sldMk cId="284546461" sldId="269"/>
            <ac:picMk id="12" creationId="{32713856-B776-48E9-A594-ABDCB73C2DB3}"/>
          </ac:picMkLst>
        </pc:picChg>
      </pc:sldChg>
      <pc:sldChg chg="addSp modSp mod">
        <pc:chgData name="Roy, Louise M" userId="dcbc9449-9fbb-4be6-9262-2c3ca38f8b7f" providerId="ADAL" clId="{5079A92F-446C-41F8-A304-3698D7B7EAAC}" dt="2021-08-31T14:23:28.787" v="351" actId="1076"/>
        <pc:sldMkLst>
          <pc:docMk/>
          <pc:sldMk cId="3861244588" sldId="270"/>
        </pc:sldMkLst>
        <pc:spChg chg="add mod">
          <ac:chgData name="Roy, Louise M" userId="dcbc9449-9fbb-4be6-9262-2c3ca38f8b7f" providerId="ADAL" clId="{5079A92F-446C-41F8-A304-3698D7B7EAAC}" dt="2021-08-31T14:23:28.787" v="351" actId="1076"/>
          <ac:spMkLst>
            <pc:docMk/>
            <pc:sldMk cId="3861244588" sldId="270"/>
            <ac:spMk id="2" creationId="{75044860-F3DE-488D-B4BA-83C420CC1133}"/>
          </ac:spMkLst>
        </pc:spChg>
      </pc:sldChg>
      <pc:sldChg chg="modNotesTx">
        <pc:chgData name="Roy, Louise M" userId="dcbc9449-9fbb-4be6-9262-2c3ca38f8b7f" providerId="ADAL" clId="{5079A92F-446C-41F8-A304-3698D7B7EAAC}" dt="2021-08-30T13:33:50.162" v="321" actId="20577"/>
        <pc:sldMkLst>
          <pc:docMk/>
          <pc:sldMk cId="2644562673" sldId="271"/>
        </pc:sldMkLst>
      </pc:sldChg>
      <pc:sldChg chg="modSp mod ord">
        <pc:chgData name="Roy, Louise M" userId="dcbc9449-9fbb-4be6-9262-2c3ca38f8b7f" providerId="ADAL" clId="{5079A92F-446C-41F8-A304-3698D7B7EAAC}" dt="2021-08-31T14:21:59.191" v="325"/>
        <pc:sldMkLst>
          <pc:docMk/>
          <pc:sldMk cId="1738613521" sldId="272"/>
        </pc:sldMkLst>
        <pc:spChg chg="mod">
          <ac:chgData name="Roy, Louise M" userId="dcbc9449-9fbb-4be6-9262-2c3ca38f8b7f" providerId="ADAL" clId="{5079A92F-446C-41F8-A304-3698D7B7EAAC}" dt="2021-08-30T13:25:33.625" v="160" actId="20577"/>
          <ac:spMkLst>
            <pc:docMk/>
            <pc:sldMk cId="1738613521" sldId="272"/>
            <ac:spMk id="4" creationId="{A998AEBE-AB54-4C60-8CC1-6E0AD6D35115}"/>
          </ac:spMkLst>
        </pc:spChg>
      </pc:sldChg>
      <pc:sldChg chg="addSp delSp modSp mod">
        <pc:chgData name="Roy, Louise M" userId="dcbc9449-9fbb-4be6-9262-2c3ca38f8b7f" providerId="ADAL" clId="{5079A92F-446C-41F8-A304-3698D7B7EAAC}" dt="2021-08-30T13:10:10.303" v="134"/>
        <pc:sldMkLst>
          <pc:docMk/>
          <pc:sldMk cId="3686584367" sldId="273"/>
        </pc:sldMkLst>
        <pc:picChg chg="del">
          <ac:chgData name="Roy, Louise M" userId="dcbc9449-9fbb-4be6-9262-2c3ca38f8b7f" providerId="ADAL" clId="{5079A92F-446C-41F8-A304-3698D7B7EAAC}" dt="2021-08-30T13:09:31.694" v="124" actId="478"/>
          <ac:picMkLst>
            <pc:docMk/>
            <pc:sldMk cId="3686584367" sldId="273"/>
            <ac:picMk id="3" creationId="{089EF521-95F0-4B44-AC3C-9E85C0070DA0}"/>
          </ac:picMkLst>
        </pc:picChg>
        <pc:picChg chg="add mod">
          <ac:chgData name="Roy, Louise M" userId="dcbc9449-9fbb-4be6-9262-2c3ca38f8b7f" providerId="ADAL" clId="{5079A92F-446C-41F8-A304-3698D7B7EAAC}" dt="2021-08-30T13:10:10.303" v="134"/>
          <ac:picMkLst>
            <pc:docMk/>
            <pc:sldMk cId="3686584367" sldId="273"/>
            <ac:picMk id="4" creationId="{C4818AD6-3A0B-4173-80F4-F17726C29975}"/>
          </ac:picMkLst>
        </pc:picChg>
        <pc:picChg chg="add mod modCrop">
          <ac:chgData name="Roy, Louise M" userId="dcbc9449-9fbb-4be6-9262-2c3ca38f8b7f" providerId="ADAL" clId="{5079A92F-446C-41F8-A304-3698D7B7EAAC}" dt="2021-08-30T13:10:00.285" v="132" actId="1076"/>
          <ac:picMkLst>
            <pc:docMk/>
            <pc:sldMk cId="3686584367" sldId="273"/>
            <ac:picMk id="5" creationId="{544D5F8F-8870-4BB2-A711-18D1AD115791}"/>
          </ac:picMkLst>
        </pc:picChg>
        <pc:picChg chg="del">
          <ac:chgData name="Roy, Louise M" userId="dcbc9449-9fbb-4be6-9262-2c3ca38f8b7f" providerId="ADAL" clId="{5079A92F-446C-41F8-A304-3698D7B7EAAC}" dt="2021-08-30T12:35:18.841" v="44" actId="478"/>
          <ac:picMkLst>
            <pc:docMk/>
            <pc:sldMk cId="3686584367" sldId="273"/>
            <ac:picMk id="7" creationId="{87C273F9-000F-42A5-BD24-CB7FB25AC39E}"/>
          </ac:picMkLst>
        </pc:picChg>
        <pc:picChg chg="del">
          <ac:chgData name="Roy, Louise M" userId="dcbc9449-9fbb-4be6-9262-2c3ca38f8b7f" providerId="ADAL" clId="{5079A92F-446C-41F8-A304-3698D7B7EAAC}" dt="2021-08-30T13:09:55.510" v="130" actId="478"/>
          <ac:picMkLst>
            <pc:docMk/>
            <pc:sldMk cId="3686584367" sldId="273"/>
            <ac:picMk id="8" creationId="{C3DFEB2B-EE93-42B7-A956-663E8BA2FB34}"/>
          </ac:picMkLst>
        </pc:picChg>
      </pc:sldChg>
      <pc:sldChg chg="addSp delSp modSp new del mod">
        <pc:chgData name="Roy, Louise M" userId="dcbc9449-9fbb-4be6-9262-2c3ca38f8b7f" providerId="ADAL" clId="{5079A92F-446C-41F8-A304-3698D7B7EAAC}" dt="2021-08-30T13:10:49.760" v="140" actId="47"/>
        <pc:sldMkLst>
          <pc:docMk/>
          <pc:sldMk cId="112654325" sldId="275"/>
        </pc:sldMkLst>
        <pc:picChg chg="add del mod">
          <ac:chgData name="Roy, Louise M" userId="dcbc9449-9fbb-4be6-9262-2c3ca38f8b7f" providerId="ADAL" clId="{5079A92F-446C-41F8-A304-3698D7B7EAAC}" dt="2021-08-30T12:34:20.431" v="27" actId="478"/>
          <ac:picMkLst>
            <pc:docMk/>
            <pc:sldMk cId="112654325" sldId="275"/>
            <ac:picMk id="4" creationId="{61267D2B-25C5-4462-AF11-6EC8AD961F45}"/>
          </ac:picMkLst>
        </pc:picChg>
        <pc:picChg chg="add del mod">
          <ac:chgData name="Roy, Louise M" userId="dcbc9449-9fbb-4be6-9262-2c3ca38f8b7f" providerId="ADAL" clId="{5079A92F-446C-41F8-A304-3698D7B7EAAC}" dt="2021-08-30T12:33:40.395" v="22" actId="21"/>
          <ac:picMkLst>
            <pc:docMk/>
            <pc:sldMk cId="112654325" sldId="275"/>
            <ac:picMk id="6" creationId="{2297F23F-9C54-408A-B5EE-13EF722CB963}"/>
          </ac:picMkLst>
        </pc:picChg>
        <pc:picChg chg="add del mod modCrop">
          <ac:chgData name="Roy, Louise M" userId="dcbc9449-9fbb-4be6-9262-2c3ca38f8b7f" providerId="ADAL" clId="{5079A92F-446C-41F8-A304-3698D7B7EAAC}" dt="2021-08-30T12:35:11.404" v="41" actId="21"/>
          <ac:picMkLst>
            <pc:docMk/>
            <pc:sldMk cId="112654325" sldId="275"/>
            <ac:picMk id="8" creationId="{919BDAED-F3B6-4DF4-9BDC-6F7D37ECBF74}"/>
          </ac:picMkLst>
        </pc:picChg>
        <pc:picChg chg="add del mod">
          <ac:chgData name="Roy, Louise M" userId="dcbc9449-9fbb-4be6-9262-2c3ca38f8b7f" providerId="ADAL" clId="{5079A92F-446C-41F8-A304-3698D7B7EAAC}" dt="2021-08-30T12:35:32.535" v="47" actId="21"/>
          <ac:picMkLst>
            <pc:docMk/>
            <pc:sldMk cId="112654325" sldId="275"/>
            <ac:picMk id="10" creationId="{E9011259-190C-4692-8FE4-C8DDFE0C8F7E}"/>
          </ac:picMkLst>
        </pc:picChg>
        <pc:picChg chg="add del mod">
          <ac:chgData name="Roy, Louise M" userId="dcbc9449-9fbb-4be6-9262-2c3ca38f8b7f" providerId="ADAL" clId="{5079A92F-446C-41F8-A304-3698D7B7EAAC}" dt="2021-08-30T12:34:25.282" v="30" actId="478"/>
          <ac:picMkLst>
            <pc:docMk/>
            <pc:sldMk cId="112654325" sldId="275"/>
            <ac:picMk id="12" creationId="{39509949-792B-4554-B68B-EF4E1D434397}"/>
          </ac:picMkLst>
        </pc:picChg>
      </pc:sldChg>
      <pc:sldChg chg="addSp delSp modSp new mod modNotesTx">
        <pc:chgData name="Roy, Louise M" userId="dcbc9449-9fbb-4be6-9262-2c3ca38f8b7f" providerId="ADAL" clId="{5079A92F-446C-41F8-A304-3698D7B7EAAC}" dt="2021-08-31T14:22:52.109" v="329" actId="1076"/>
        <pc:sldMkLst>
          <pc:docMk/>
          <pc:sldMk cId="420876636" sldId="276"/>
        </pc:sldMkLst>
        <pc:spChg chg="del">
          <ac:chgData name="Roy, Louise M" userId="dcbc9449-9fbb-4be6-9262-2c3ca38f8b7f" providerId="ADAL" clId="{5079A92F-446C-41F8-A304-3698D7B7EAAC}" dt="2021-08-30T13:05:45.514" v="72" actId="478"/>
          <ac:spMkLst>
            <pc:docMk/>
            <pc:sldMk cId="420876636" sldId="276"/>
            <ac:spMk id="2" creationId="{4130776A-FDBF-42F1-B402-5272F0F6CF9A}"/>
          </ac:spMkLst>
        </pc:spChg>
        <pc:picChg chg="add del mod">
          <ac:chgData name="Roy, Louise M" userId="dcbc9449-9fbb-4be6-9262-2c3ca38f8b7f" providerId="ADAL" clId="{5079A92F-446C-41F8-A304-3698D7B7EAAC}" dt="2021-08-30T13:04:07.739" v="62" actId="478"/>
          <ac:picMkLst>
            <pc:docMk/>
            <pc:sldMk cId="420876636" sldId="276"/>
            <ac:picMk id="4" creationId="{566E1723-EBA6-4AB7-ADD3-D6E5A8991217}"/>
          </ac:picMkLst>
        </pc:picChg>
        <pc:picChg chg="add mod modCrop">
          <ac:chgData name="Roy, Louise M" userId="dcbc9449-9fbb-4be6-9262-2c3ca38f8b7f" providerId="ADAL" clId="{5079A92F-446C-41F8-A304-3698D7B7EAAC}" dt="2021-08-31T14:22:52.109" v="329" actId="1076"/>
          <ac:picMkLst>
            <pc:docMk/>
            <pc:sldMk cId="420876636" sldId="276"/>
            <ac:picMk id="5" creationId="{331EB35A-BEE7-4E57-AE66-5E246604D56F}"/>
          </ac:picMkLst>
        </pc:picChg>
        <pc:picChg chg="add mod modCrop">
          <ac:chgData name="Roy, Louise M" userId="dcbc9449-9fbb-4be6-9262-2c3ca38f8b7f" providerId="ADAL" clId="{5079A92F-446C-41F8-A304-3698D7B7EAAC}" dt="2021-08-30T13:06:25.318" v="79"/>
          <ac:picMkLst>
            <pc:docMk/>
            <pc:sldMk cId="420876636" sldId="276"/>
            <ac:picMk id="6" creationId="{369DCA7A-13A6-4EA6-A62A-519BB07F55D7}"/>
          </ac:picMkLst>
        </pc:picChg>
      </pc:sldChg>
    </pc:docChg>
  </pc:docChgLst>
  <pc:docChgLst>
    <pc:chgData name="Roy, Louise M" userId="dcbc9449-9fbb-4be6-9262-2c3ca38f8b7f" providerId="ADAL" clId="{F839D8B9-955F-4DEC-8B98-68398D1A7904}"/>
    <pc:docChg chg="custSel addSld delSld modSld sldOrd">
      <pc:chgData name="Roy, Louise M" userId="dcbc9449-9fbb-4be6-9262-2c3ca38f8b7f" providerId="ADAL" clId="{F839D8B9-955F-4DEC-8B98-68398D1A7904}" dt="2021-08-17T13:33:34.452" v="818" actId="404"/>
      <pc:docMkLst>
        <pc:docMk/>
      </pc:docMkLst>
      <pc:sldChg chg="modSp mod">
        <pc:chgData name="Roy, Louise M" userId="dcbc9449-9fbb-4be6-9262-2c3ca38f8b7f" providerId="ADAL" clId="{F839D8B9-955F-4DEC-8B98-68398D1A7904}" dt="2021-08-13T16:10:16.848" v="42" actId="20577"/>
        <pc:sldMkLst>
          <pc:docMk/>
          <pc:sldMk cId="0" sldId="256"/>
        </pc:sldMkLst>
        <pc:spChg chg="mod">
          <ac:chgData name="Roy, Louise M" userId="dcbc9449-9fbb-4be6-9262-2c3ca38f8b7f" providerId="ADAL" clId="{F839D8B9-955F-4DEC-8B98-68398D1A7904}" dt="2021-08-13T16:10:16.848" v="42" actId="20577"/>
          <ac:spMkLst>
            <pc:docMk/>
            <pc:sldMk cId="0" sldId="256"/>
            <ac:spMk id="5" creationId="{6A3CCB13-968F-473F-BF39-D498BF65FC56}"/>
          </ac:spMkLst>
        </pc:spChg>
      </pc:sldChg>
      <pc:sldChg chg="addSp delSp modSp new mod">
        <pc:chgData name="Roy, Louise M" userId="dcbc9449-9fbb-4be6-9262-2c3ca38f8b7f" providerId="ADAL" clId="{F839D8B9-955F-4DEC-8B98-68398D1A7904}" dt="2021-08-17T12:49:37.284" v="642" actId="1076"/>
        <pc:sldMkLst>
          <pc:docMk/>
          <pc:sldMk cId="1157473322" sldId="268"/>
        </pc:sldMkLst>
        <pc:spChg chg="mod">
          <ac:chgData name="Roy, Louise M" userId="dcbc9449-9fbb-4be6-9262-2c3ca38f8b7f" providerId="ADAL" clId="{F839D8B9-955F-4DEC-8B98-68398D1A7904}" dt="2021-08-17T12:28:01.828" v="319"/>
          <ac:spMkLst>
            <pc:docMk/>
            <pc:sldMk cId="1157473322" sldId="268"/>
            <ac:spMk id="2" creationId="{1E282AAD-D585-47A1-AA8E-C0C10F29D451}"/>
          </ac:spMkLst>
        </pc:spChg>
        <pc:spChg chg="add mod">
          <ac:chgData name="Roy, Louise M" userId="dcbc9449-9fbb-4be6-9262-2c3ca38f8b7f" providerId="ADAL" clId="{F839D8B9-955F-4DEC-8B98-68398D1A7904}" dt="2021-08-17T12:28:29.773" v="423" actId="20577"/>
          <ac:spMkLst>
            <pc:docMk/>
            <pc:sldMk cId="1157473322" sldId="268"/>
            <ac:spMk id="3" creationId="{D6315156-0F7F-4266-90BD-32C92351CCDC}"/>
          </ac:spMkLst>
        </pc:spChg>
        <pc:picChg chg="add del mod">
          <ac:chgData name="Roy, Louise M" userId="dcbc9449-9fbb-4be6-9262-2c3ca38f8b7f" providerId="ADAL" clId="{F839D8B9-955F-4DEC-8B98-68398D1A7904}" dt="2021-08-17T12:45:40.937" v="636" actId="478"/>
          <ac:picMkLst>
            <pc:docMk/>
            <pc:sldMk cId="1157473322" sldId="268"/>
            <ac:picMk id="4" creationId="{F7CBD6FE-943A-4B15-BD0E-9C1D7500D6A2}"/>
          </ac:picMkLst>
        </pc:picChg>
        <pc:picChg chg="add mod">
          <ac:chgData name="Roy, Louise M" userId="dcbc9449-9fbb-4be6-9262-2c3ca38f8b7f" providerId="ADAL" clId="{F839D8B9-955F-4DEC-8B98-68398D1A7904}" dt="2021-08-17T12:48:06.196" v="639" actId="14100"/>
          <ac:picMkLst>
            <pc:docMk/>
            <pc:sldMk cId="1157473322" sldId="268"/>
            <ac:picMk id="5" creationId="{75524592-951E-4190-BFBD-103495D0A870}"/>
          </ac:picMkLst>
        </pc:picChg>
        <pc:picChg chg="add mod">
          <ac:chgData name="Roy, Louise M" userId="dcbc9449-9fbb-4be6-9262-2c3ca38f8b7f" providerId="ADAL" clId="{F839D8B9-955F-4DEC-8B98-68398D1A7904}" dt="2021-08-17T12:49:37.284" v="642" actId="1076"/>
          <ac:picMkLst>
            <pc:docMk/>
            <pc:sldMk cId="1157473322" sldId="268"/>
            <ac:picMk id="6" creationId="{3F533B36-B0FF-4DED-AA28-6EA29576B81B}"/>
          </ac:picMkLst>
        </pc:picChg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3000743149" sldId="268"/>
        </pc:sldMkLst>
      </pc:sldChg>
      <pc:sldChg chg="addSp modSp new mod">
        <pc:chgData name="Roy, Louise M" userId="dcbc9449-9fbb-4be6-9262-2c3ca38f8b7f" providerId="ADAL" clId="{F839D8B9-955F-4DEC-8B98-68398D1A7904}" dt="2021-08-17T12:45:28.707" v="635" actId="5793"/>
        <pc:sldMkLst>
          <pc:docMk/>
          <pc:sldMk cId="284546461" sldId="269"/>
        </pc:sldMkLst>
        <pc:spChg chg="mod">
          <ac:chgData name="Roy, Louise M" userId="dcbc9449-9fbb-4be6-9262-2c3ca38f8b7f" providerId="ADAL" clId="{F839D8B9-955F-4DEC-8B98-68398D1A7904}" dt="2021-08-13T16:12:31.680" v="75"/>
          <ac:spMkLst>
            <pc:docMk/>
            <pc:sldMk cId="284546461" sldId="269"/>
            <ac:spMk id="2" creationId="{BC193075-BAC8-4037-B378-AE556674CB4F}"/>
          </ac:spMkLst>
        </pc:spChg>
        <pc:spChg chg="add mod">
          <ac:chgData name="Roy, Louise M" userId="dcbc9449-9fbb-4be6-9262-2c3ca38f8b7f" providerId="ADAL" clId="{F839D8B9-955F-4DEC-8B98-68398D1A7904}" dt="2021-08-17T12:45:28.707" v="635" actId="5793"/>
          <ac:spMkLst>
            <pc:docMk/>
            <pc:sldMk cId="284546461" sldId="269"/>
            <ac:spMk id="3" creationId="{308195C9-FF53-44BB-BCB2-5919D2261B0E}"/>
          </ac:spMkLst>
        </pc:spChg>
        <pc:picChg chg="add mod">
          <ac:chgData name="Roy, Louise M" userId="dcbc9449-9fbb-4be6-9262-2c3ca38f8b7f" providerId="ADAL" clId="{F839D8B9-955F-4DEC-8B98-68398D1A7904}" dt="2021-08-17T12:36:08.296" v="427" actId="1076"/>
          <ac:picMkLst>
            <pc:docMk/>
            <pc:sldMk cId="284546461" sldId="269"/>
            <ac:picMk id="4" creationId="{F66F194D-9658-4BC2-8337-5788E86FF996}"/>
          </ac:picMkLst>
        </pc:picChg>
      </pc:sldChg>
      <pc:sldChg chg="addSp delSp modSp new mod">
        <pc:chgData name="Roy, Louise M" userId="dcbc9449-9fbb-4be6-9262-2c3ca38f8b7f" providerId="ADAL" clId="{F839D8B9-955F-4DEC-8B98-68398D1A7904}" dt="2021-08-16T18:47:09.469" v="146" actId="1076"/>
        <pc:sldMkLst>
          <pc:docMk/>
          <pc:sldMk cId="3861244588" sldId="270"/>
        </pc:sldMkLst>
        <pc:spChg chg="del">
          <ac:chgData name="Roy, Louise M" userId="dcbc9449-9fbb-4be6-9262-2c3ca38f8b7f" providerId="ADAL" clId="{F839D8B9-955F-4DEC-8B98-68398D1A7904}" dt="2021-08-16T18:46:29.446" v="140" actId="478"/>
          <ac:spMkLst>
            <pc:docMk/>
            <pc:sldMk cId="3861244588" sldId="270"/>
            <ac:spMk id="2" creationId="{1B0A7D01-C027-40F6-BF14-23E402B63A55}"/>
          </ac:spMkLst>
        </pc:spChg>
        <pc:spChg chg="mod">
          <ac:chgData name="Roy, Louise M" userId="dcbc9449-9fbb-4be6-9262-2c3ca38f8b7f" providerId="ADAL" clId="{F839D8B9-955F-4DEC-8B98-68398D1A7904}" dt="2021-08-16T18:45:42.962" v="138" actId="20577"/>
          <ac:spMkLst>
            <pc:docMk/>
            <pc:sldMk cId="3861244588" sldId="270"/>
            <ac:spMk id="3" creationId="{760C0F73-5BED-4972-ABD2-E030029F39C2}"/>
          </ac:spMkLst>
        </pc:spChg>
        <pc:picChg chg="add del mod">
          <ac:chgData name="Roy, Louise M" userId="dcbc9449-9fbb-4be6-9262-2c3ca38f8b7f" providerId="ADAL" clId="{F839D8B9-955F-4DEC-8B98-68398D1A7904}" dt="2021-08-16T18:46:37.130" v="143" actId="478"/>
          <ac:picMkLst>
            <pc:docMk/>
            <pc:sldMk cId="3861244588" sldId="270"/>
            <ac:picMk id="4" creationId="{23FC193A-89CD-4EB4-8A8C-B6B529BB1965}"/>
          </ac:picMkLst>
        </pc:picChg>
        <pc:picChg chg="add mod">
          <ac:chgData name="Roy, Louise M" userId="dcbc9449-9fbb-4be6-9262-2c3ca38f8b7f" providerId="ADAL" clId="{F839D8B9-955F-4DEC-8B98-68398D1A7904}" dt="2021-08-16T18:47:09.469" v="146" actId="1076"/>
          <ac:picMkLst>
            <pc:docMk/>
            <pc:sldMk cId="3861244588" sldId="270"/>
            <ac:picMk id="5" creationId="{82C10801-6135-405B-B40A-7457D2CF58FD}"/>
          </ac:picMkLst>
        </pc:picChg>
      </pc:sldChg>
      <pc:sldChg chg="addSp delSp modSp new mod">
        <pc:chgData name="Roy, Louise M" userId="dcbc9449-9fbb-4be6-9262-2c3ca38f8b7f" providerId="ADAL" clId="{F839D8B9-955F-4DEC-8B98-68398D1A7904}" dt="2021-08-16T18:47:51.327" v="153" actId="478"/>
        <pc:sldMkLst>
          <pc:docMk/>
          <pc:sldMk cId="2644562673" sldId="271"/>
        </pc:sldMkLst>
        <pc:spChg chg="del">
          <ac:chgData name="Roy, Louise M" userId="dcbc9449-9fbb-4be6-9262-2c3ca38f8b7f" providerId="ADAL" clId="{F839D8B9-955F-4DEC-8B98-68398D1A7904}" dt="2021-08-16T18:47:50.050" v="152" actId="478"/>
          <ac:spMkLst>
            <pc:docMk/>
            <pc:sldMk cId="2644562673" sldId="271"/>
            <ac:spMk id="2" creationId="{C8E4283E-C695-4117-9F70-7C96C3E8A402}"/>
          </ac:spMkLst>
        </pc:spChg>
        <pc:spChg chg="del">
          <ac:chgData name="Roy, Louise M" userId="dcbc9449-9fbb-4be6-9262-2c3ca38f8b7f" providerId="ADAL" clId="{F839D8B9-955F-4DEC-8B98-68398D1A7904}" dt="2021-08-16T18:47:51.327" v="153" actId="478"/>
          <ac:spMkLst>
            <pc:docMk/>
            <pc:sldMk cId="2644562673" sldId="271"/>
            <ac:spMk id="3" creationId="{2704C11C-E5DC-4602-B7A6-F8BC6AB5CBDF}"/>
          </ac:spMkLst>
        </pc:spChg>
        <pc:picChg chg="add mod">
          <ac:chgData name="Roy, Louise M" userId="dcbc9449-9fbb-4be6-9262-2c3ca38f8b7f" providerId="ADAL" clId="{F839D8B9-955F-4DEC-8B98-68398D1A7904}" dt="2021-08-16T18:47:46.399" v="151" actId="1076"/>
          <ac:picMkLst>
            <pc:docMk/>
            <pc:sldMk cId="2644562673" sldId="271"/>
            <ac:picMk id="4" creationId="{59D02565-80BD-4867-943E-9B631CBBA692}"/>
          </ac:picMkLst>
        </pc:picChg>
      </pc:sldChg>
      <pc:sldChg chg="addSp delSp modSp new mod">
        <pc:chgData name="Roy, Louise M" userId="dcbc9449-9fbb-4be6-9262-2c3ca38f8b7f" providerId="ADAL" clId="{F839D8B9-955F-4DEC-8B98-68398D1A7904}" dt="2021-08-17T13:33:34.452" v="818" actId="404"/>
        <pc:sldMkLst>
          <pc:docMk/>
          <pc:sldMk cId="1738613521" sldId="272"/>
        </pc:sldMkLst>
        <pc:spChg chg="del">
          <ac:chgData name="Roy, Louise M" userId="dcbc9449-9fbb-4be6-9262-2c3ca38f8b7f" providerId="ADAL" clId="{F839D8B9-955F-4DEC-8B98-68398D1A7904}" dt="2021-08-16T18:50:27.694" v="155"/>
          <ac:spMkLst>
            <pc:docMk/>
            <pc:sldMk cId="1738613521" sldId="272"/>
            <ac:spMk id="2" creationId="{FC6337C0-5D5F-4E35-8FD8-CE8ADB7436EF}"/>
          </ac:spMkLst>
        </pc:spChg>
        <pc:spChg chg="add mod">
          <ac:chgData name="Roy, Louise M" userId="dcbc9449-9fbb-4be6-9262-2c3ca38f8b7f" providerId="ADAL" clId="{F839D8B9-955F-4DEC-8B98-68398D1A7904}" dt="2021-08-17T12:27:24.785" v="315" actId="20577"/>
          <ac:spMkLst>
            <pc:docMk/>
            <pc:sldMk cId="1738613521" sldId="272"/>
            <ac:spMk id="3" creationId="{F883F8CD-1632-476D-B0B6-DF2F70C6A788}"/>
          </ac:spMkLst>
        </pc:spChg>
        <pc:spChg chg="add mod">
          <ac:chgData name="Roy, Louise M" userId="dcbc9449-9fbb-4be6-9262-2c3ca38f8b7f" providerId="ADAL" clId="{F839D8B9-955F-4DEC-8B98-68398D1A7904}" dt="2021-08-17T13:33:34.452" v="818" actId="404"/>
          <ac:spMkLst>
            <pc:docMk/>
            <pc:sldMk cId="1738613521" sldId="272"/>
            <ac:spMk id="4" creationId="{A998AEBE-AB54-4C60-8CC1-6E0AD6D35115}"/>
          </ac:spMkLst>
        </pc:spChg>
        <pc:picChg chg="add mod">
          <ac:chgData name="Roy, Louise M" userId="dcbc9449-9fbb-4be6-9262-2c3ca38f8b7f" providerId="ADAL" clId="{F839D8B9-955F-4DEC-8B98-68398D1A7904}" dt="2021-08-17T12:27:49.017" v="318" actId="1076"/>
          <ac:picMkLst>
            <pc:docMk/>
            <pc:sldMk cId="1738613521" sldId="272"/>
            <ac:picMk id="6" creationId="{8C08C759-1787-45D8-AC99-E56AF39C3C52}"/>
          </ac:picMkLst>
        </pc:picChg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2651019255" sldId="272"/>
        </pc:sldMkLst>
      </pc:sldChg>
      <pc:sldChg chg="addSp delSp modSp new mod">
        <pc:chgData name="Roy, Louise M" userId="dcbc9449-9fbb-4be6-9262-2c3ca38f8b7f" providerId="ADAL" clId="{F839D8B9-955F-4DEC-8B98-68398D1A7904}" dt="2021-08-17T12:45:11.999" v="584" actId="14100"/>
        <pc:sldMkLst>
          <pc:docMk/>
          <pc:sldMk cId="3686584367" sldId="273"/>
        </pc:sldMkLst>
        <pc:spChg chg="mod">
          <ac:chgData name="Roy, Louise M" userId="dcbc9449-9fbb-4be6-9262-2c3ca38f8b7f" providerId="ADAL" clId="{F839D8B9-955F-4DEC-8B98-68398D1A7904}" dt="2021-08-17T12:38:42.326" v="443" actId="20577"/>
          <ac:spMkLst>
            <pc:docMk/>
            <pc:sldMk cId="3686584367" sldId="273"/>
            <ac:spMk id="2" creationId="{8C673789-62C9-4591-80B2-82E03A244B5C}"/>
          </ac:spMkLst>
        </pc:spChg>
        <pc:spChg chg="add del">
          <ac:chgData name="Roy, Louise M" userId="dcbc9449-9fbb-4be6-9262-2c3ca38f8b7f" providerId="ADAL" clId="{F839D8B9-955F-4DEC-8B98-68398D1A7904}" dt="2021-08-17T12:38:38.119" v="434" actId="478"/>
          <ac:spMkLst>
            <pc:docMk/>
            <pc:sldMk cId="3686584367" sldId="273"/>
            <ac:spMk id="4" creationId="{D6BF2BF4-DB75-401E-A55B-CAF3384FE36E}"/>
          </ac:spMkLst>
        </pc:spChg>
        <pc:spChg chg="add del mod">
          <ac:chgData name="Roy, Louise M" userId="dcbc9449-9fbb-4be6-9262-2c3ca38f8b7f" providerId="ADAL" clId="{F839D8B9-955F-4DEC-8B98-68398D1A7904}" dt="2021-08-17T12:43:59.834" v="576" actId="478"/>
          <ac:spMkLst>
            <pc:docMk/>
            <pc:sldMk cId="3686584367" sldId="273"/>
            <ac:spMk id="5" creationId="{C9686638-5121-4041-A4EF-FA7BA7D19B9E}"/>
          </ac:spMkLst>
        </pc:spChg>
        <pc:spChg chg="add del mod">
          <ac:chgData name="Roy, Louise M" userId="dcbc9449-9fbb-4be6-9262-2c3ca38f8b7f" providerId="ADAL" clId="{F839D8B9-955F-4DEC-8B98-68398D1A7904}" dt="2021-08-17T12:43:59.834" v="576" actId="478"/>
          <ac:spMkLst>
            <pc:docMk/>
            <pc:sldMk cId="3686584367" sldId="273"/>
            <ac:spMk id="6" creationId="{CD8D3BB2-C194-4D5A-8E4C-752BB9F38C4C}"/>
          </ac:spMkLst>
        </pc:spChg>
        <pc:picChg chg="add mod">
          <ac:chgData name="Roy, Louise M" userId="dcbc9449-9fbb-4be6-9262-2c3ca38f8b7f" providerId="ADAL" clId="{F839D8B9-955F-4DEC-8B98-68398D1A7904}" dt="2021-08-17T12:45:07.672" v="582" actId="1076"/>
          <ac:picMkLst>
            <pc:docMk/>
            <pc:sldMk cId="3686584367" sldId="273"/>
            <ac:picMk id="3" creationId="{089EF521-95F0-4B44-AC3C-9E85C0070DA0}"/>
          </ac:picMkLst>
        </pc:picChg>
        <pc:picChg chg="add mod">
          <ac:chgData name="Roy, Louise M" userId="dcbc9449-9fbb-4be6-9262-2c3ca38f8b7f" providerId="ADAL" clId="{F839D8B9-955F-4DEC-8B98-68398D1A7904}" dt="2021-08-17T12:45:11.999" v="584" actId="14100"/>
          <ac:picMkLst>
            <pc:docMk/>
            <pc:sldMk cId="3686584367" sldId="273"/>
            <ac:picMk id="7" creationId="{87C273F9-000F-42A5-BD24-CB7FB25AC39E}"/>
          </ac:picMkLst>
        </pc:picChg>
        <pc:picChg chg="add mod">
          <ac:chgData name="Roy, Louise M" userId="dcbc9449-9fbb-4be6-9262-2c3ca38f8b7f" providerId="ADAL" clId="{F839D8B9-955F-4DEC-8B98-68398D1A7904}" dt="2021-08-17T12:45:09.498" v="583" actId="1076"/>
          <ac:picMkLst>
            <pc:docMk/>
            <pc:sldMk cId="3686584367" sldId="273"/>
            <ac:picMk id="8" creationId="{C3DFEB2B-EE93-42B7-A956-663E8BA2FB34}"/>
          </ac:picMkLst>
        </pc:picChg>
      </pc:sldChg>
      <pc:sldChg chg="modSp new mod ord">
        <pc:chgData name="Roy, Louise M" userId="dcbc9449-9fbb-4be6-9262-2c3ca38f8b7f" providerId="ADAL" clId="{F839D8B9-955F-4DEC-8B98-68398D1A7904}" dt="2021-08-17T13:32:27.101" v="758" actId="20577"/>
        <pc:sldMkLst>
          <pc:docMk/>
          <pc:sldMk cId="2572899870" sldId="274"/>
        </pc:sldMkLst>
        <pc:spChg chg="mod">
          <ac:chgData name="Roy, Louise M" userId="dcbc9449-9fbb-4be6-9262-2c3ca38f8b7f" providerId="ADAL" clId="{F839D8B9-955F-4DEC-8B98-68398D1A7904}" dt="2021-08-17T13:32:27.101" v="758" actId="20577"/>
          <ac:spMkLst>
            <pc:docMk/>
            <pc:sldMk cId="2572899870" sldId="274"/>
            <ac:spMk id="2" creationId="{10219A6B-C90B-4F5C-BFB5-17DD7042496B}"/>
          </ac:spMkLst>
        </pc:spChg>
        <pc:spChg chg="mod">
          <ac:chgData name="Roy, Louise M" userId="dcbc9449-9fbb-4be6-9262-2c3ca38f8b7f" providerId="ADAL" clId="{F839D8B9-955F-4DEC-8B98-68398D1A7904}" dt="2021-08-17T13:32:01.637" v="663" actId="5793"/>
          <ac:spMkLst>
            <pc:docMk/>
            <pc:sldMk cId="2572899870" sldId="274"/>
            <ac:spMk id="3" creationId="{A8A16B20-AB91-4EAA-BBEE-B4CC34BDA3FE}"/>
          </ac:spMkLst>
        </pc:spChg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4265855946" sldId="279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2500397959" sldId="280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2294452481" sldId="292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4119122926" sldId="294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1307878833" sldId="295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3855517106" sldId="296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3008719102" sldId="297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816405105" sldId="298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3549609411" sldId="299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1483921829" sldId="300"/>
        </pc:sldMkLst>
      </pc:sldChg>
      <pc:sldChg chg="del">
        <pc:chgData name="Roy, Louise M" userId="dcbc9449-9fbb-4be6-9262-2c3ca38f8b7f" providerId="ADAL" clId="{F839D8B9-955F-4DEC-8B98-68398D1A7904}" dt="2021-08-09T18:47:48.304" v="2" actId="47"/>
        <pc:sldMkLst>
          <pc:docMk/>
          <pc:sldMk cId="2810320980" sldId="301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1096303621" sldId="302"/>
        </pc:sldMkLst>
      </pc:sldChg>
      <pc:sldChg chg="del">
        <pc:chgData name="Roy, Louise M" userId="dcbc9449-9fbb-4be6-9262-2c3ca38f8b7f" providerId="ADAL" clId="{F839D8B9-955F-4DEC-8B98-68398D1A7904}" dt="2021-08-09T18:47:47.407" v="1" actId="47"/>
        <pc:sldMkLst>
          <pc:docMk/>
          <pc:sldMk cId="2865496966" sldId="303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2743952580" sldId="304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1453418408" sldId="305"/>
        </pc:sldMkLst>
      </pc:sldChg>
      <pc:sldChg chg="del">
        <pc:chgData name="Roy, Louise M" userId="dcbc9449-9fbb-4be6-9262-2c3ca38f8b7f" providerId="ADAL" clId="{F839D8B9-955F-4DEC-8B98-68398D1A7904}" dt="2021-08-09T16:54:47.755" v="0" actId="47"/>
        <pc:sldMkLst>
          <pc:docMk/>
          <pc:sldMk cId="3509233868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6EA87-491A-4ADF-9E42-4E887E9A6D6D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86B44-9F3C-4703-8A16-77A994477D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5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electrical meter reading if in a shed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3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4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886200"/>
            <a:ext cx="6552153" cy="16764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</a:t>
            </a:r>
          </a:p>
          <a:p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01752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8EE0F-E09C-45B3-A43B-C8D2603F97CF}"/>
              </a:ext>
            </a:extLst>
          </p:cNvPr>
          <p:cNvSpPr txBox="1"/>
          <p:nvPr userDrawn="1"/>
        </p:nvSpPr>
        <p:spPr>
          <a:xfrm>
            <a:off x="8351" y="6019800"/>
            <a:ext cx="12175298" cy="877163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cap="sm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Department of Environmental Protection</a:t>
            </a:r>
          </a:p>
          <a:p>
            <a:pPr algn="ctr">
              <a:spcAft>
                <a:spcPts val="600"/>
              </a:spcAft>
            </a:pPr>
            <a:r>
              <a:rPr lang="en-US" sz="1800" i="1" spc="100" baseline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 Maine’s Air, Land, and Water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4CBC5-CA42-489D-B382-AF9E80FCB85A}"/>
              </a:ext>
            </a:extLst>
          </p:cNvPr>
          <p:cNvCxnSpPr>
            <a:cxnSpLocks/>
          </p:cNvCxnSpPr>
          <p:nvPr userDrawn="1"/>
        </p:nvCxnSpPr>
        <p:spPr>
          <a:xfrm>
            <a:off x="1828800" y="6528816"/>
            <a:ext cx="853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67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2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0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62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0" t="-1201" r="-455" b="-698"/>
          <a:stretch/>
        </p:blipFill>
        <p:spPr bwMode="auto">
          <a:xfrm>
            <a:off x="4743100" y="631749"/>
            <a:ext cx="2705799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3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98684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5119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82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499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1669F-82F0-4D9A-981A-F44BC536DE64}"/>
              </a:ext>
            </a:extLst>
          </p:cNvPr>
          <p:cNvSpPr txBox="1"/>
          <p:nvPr userDrawn="1"/>
        </p:nvSpPr>
        <p:spPr>
          <a:xfrm>
            <a:off x="0" y="6273480"/>
            <a:ext cx="12168851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cap="all" baseline="0" dirty="0">
                <a:solidFill>
                  <a:schemeClr val="bg1"/>
                </a:solidFill>
              </a:rPr>
              <a:t>	      Maine Department of Environmental Protection	                                                   </a:t>
            </a:r>
            <a:r>
              <a:rPr lang="en-US" cap="none" baseline="0" dirty="0">
                <a:solidFill>
                  <a:schemeClr val="bg1"/>
                </a:solidFill>
              </a:rPr>
              <a:t>www.maine.gov/dep</a:t>
            </a:r>
            <a:endParaRPr lang="en-US" cap="all" baseline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E07EF-8D92-4DCE-AF53-258B776B47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4513"/>
            <a:ext cx="822960" cy="822960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57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CCB13-968F-473F-BF39-D498BF65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>
                <a:effectLst/>
              </a:rPr>
              <a:t>Filter Sampling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in Central Maine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794EF0-C90C-4951-AF89-9D3562F25A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 Burke</a:t>
            </a:r>
          </a:p>
          <a:p>
            <a:r>
              <a:rPr lang="en-US" sz="1800" i="1" dirty="0"/>
              <a:t>Senior Environmental Hydrogeologist</a:t>
            </a:r>
          </a:p>
          <a:p>
            <a:r>
              <a:rPr lang="en-US" sz="1800" i="1" dirty="0"/>
              <a:t>Maine DEP, Bureau of Remediation and Waste Management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5156-0F7F-4266-90BD-32C92351C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GAC filters</a:t>
            </a:r>
          </a:p>
          <a:p>
            <a:r>
              <a:rPr lang="en-US" dirty="0"/>
              <a:t>Totalizer</a:t>
            </a:r>
          </a:p>
          <a:p>
            <a:r>
              <a:rPr lang="en-US" dirty="0"/>
              <a:t>Before, between, and after ports</a:t>
            </a:r>
          </a:p>
          <a:p>
            <a:r>
              <a:rPr lang="en-US" dirty="0"/>
              <a:t>Maybe:</a:t>
            </a:r>
          </a:p>
          <a:p>
            <a:pPr lvl="1"/>
            <a:r>
              <a:rPr lang="en-US" dirty="0"/>
              <a:t>Shed</a:t>
            </a:r>
          </a:p>
          <a:p>
            <a:pPr lvl="1"/>
            <a:r>
              <a:rPr lang="en-US" dirty="0"/>
              <a:t>Water softener</a:t>
            </a:r>
          </a:p>
          <a:p>
            <a:pPr lvl="1"/>
            <a:r>
              <a:rPr lang="en-US" dirty="0"/>
              <a:t>Big Blue or other</a:t>
            </a:r>
          </a:p>
          <a:p>
            <a:pPr lvl="1"/>
            <a:r>
              <a:rPr lang="en-US" dirty="0"/>
              <a:t>Electrical meter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82AAD-D585-47A1-AA8E-C0C10F29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What’s there?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F82B6-60A5-44FC-85E3-88A901895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71"/>
          <a:stretch/>
        </p:blipFill>
        <p:spPr>
          <a:xfrm>
            <a:off x="7063541" y="0"/>
            <a:ext cx="5145024" cy="61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3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9DCA7A-13A6-4EA6-A62A-519BB07F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10091"/>
          <a:stretch/>
        </p:blipFill>
        <p:spPr>
          <a:xfrm>
            <a:off x="5097919" y="280137"/>
            <a:ext cx="6577022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99CA3-F585-436D-BCF9-3971A8BA0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741" y="965937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3075-BAC8-4037-B378-AE556674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195C9-FF53-44BB-BCB2-5919D2261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sample Port</a:t>
            </a:r>
          </a:p>
          <a:p>
            <a:r>
              <a:rPr lang="en-US" dirty="0"/>
              <a:t>Pressure tank if needed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D3D5-84D2-47A1-A2C0-90F15ADF4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11"/>
          <a:stretch/>
        </p:blipFill>
        <p:spPr>
          <a:xfrm>
            <a:off x="5638800" y="1843882"/>
            <a:ext cx="3084576" cy="403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7A297-212F-4683-9AF3-2B9029950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r="4005"/>
          <a:stretch/>
        </p:blipFill>
        <p:spPr>
          <a:xfrm rot="5400000">
            <a:off x="7936770" y="1762125"/>
            <a:ext cx="4906962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69005-BE33-4029-A800-A421FC0EC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1561" r="10091" b="71498"/>
          <a:stretch/>
        </p:blipFill>
        <p:spPr>
          <a:xfrm>
            <a:off x="533400" y="2952016"/>
            <a:ext cx="3886200" cy="293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13856-B776-48E9-A594-ABDCB73C2D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33" t="52222" r="32500" b="17875"/>
          <a:stretch/>
        </p:blipFill>
        <p:spPr>
          <a:xfrm rot="13418718">
            <a:off x="3596055" y="3902037"/>
            <a:ext cx="1799490" cy="10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3789-62C9-4591-80B2-82E03A24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Totalizer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18AD6-3A0B-4173-80F4-F17726C29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0" y="1436909"/>
            <a:ext cx="3353025" cy="3984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D5F8F-8870-4BB2-A711-18D1AD115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71" b="18834"/>
          <a:stretch/>
        </p:blipFill>
        <p:spPr>
          <a:xfrm rot="16200000">
            <a:off x="2450592" y="1504729"/>
            <a:ext cx="332841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8AEBE-AB54-4C60-8CC1-6E0AD6D35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Gloves</a:t>
            </a:r>
          </a:p>
          <a:p>
            <a:pPr lvl="1"/>
            <a:r>
              <a:rPr lang="en-US" sz="2000" dirty="0"/>
              <a:t>(Lotions and sunscreen)</a:t>
            </a:r>
          </a:p>
          <a:p>
            <a:r>
              <a:rPr lang="en-US" sz="2400" dirty="0"/>
              <a:t>Lab Coat or Coveralls</a:t>
            </a:r>
          </a:p>
          <a:p>
            <a:pPr lvl="1"/>
            <a:r>
              <a:rPr lang="en-US" sz="2000" dirty="0"/>
              <a:t>(Dryer sheets)</a:t>
            </a:r>
          </a:p>
          <a:p>
            <a:r>
              <a:rPr lang="en-US" sz="2400" dirty="0"/>
              <a:t>Ballpoint pens or Sharpies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HDPE</a:t>
            </a:r>
          </a:p>
          <a:p>
            <a:pPr lvl="1"/>
            <a:r>
              <a:rPr lang="en-US" sz="2000" dirty="0"/>
              <a:t>(LDPE, Teflon)</a:t>
            </a:r>
          </a:p>
          <a:p>
            <a:r>
              <a:rPr lang="en-US" sz="2400" dirty="0"/>
              <a:t>Printed Field Sheets</a:t>
            </a:r>
          </a:p>
          <a:p>
            <a:pPr lvl="1"/>
            <a:r>
              <a:rPr lang="en-US" sz="2000" dirty="0"/>
              <a:t>(Write-in-the-Rain)</a:t>
            </a:r>
          </a:p>
          <a:p>
            <a:pPr lvl="1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83F8CD-1632-476D-B0B6-DF2F70C6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Use or (Avoid)</a:t>
            </a:r>
          </a:p>
        </p:txBody>
      </p:sp>
      <p:pic>
        <p:nvPicPr>
          <p:cNvPr id="6" name="Picture 5" descr="Balloons in washing machine">
            <a:extLst>
              <a:ext uri="{FF2B5EF4-FFF2-40B4-BE49-F238E27FC236}">
                <a16:creationId xmlns:a16="http://schemas.microsoft.com/office/drawing/2014/main" id="{8C08C759-1787-45D8-AC99-E56AF39C3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00201"/>
            <a:ext cx="6313472" cy="41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0C0F73-5BED-4972-ABD2-E030029F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Sheets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44860-F3DE-488D-B4BA-83C420CC1133}"/>
              </a:ext>
            </a:extLst>
          </p:cNvPr>
          <p:cNvSpPr txBox="1"/>
          <p:nvPr/>
        </p:nvSpPr>
        <p:spPr>
          <a:xfrm>
            <a:off x="5105400" y="5257800"/>
            <a:ext cx="1549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Electrical Reading: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1F3F0-7989-49CD-A944-7220FE63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50" y="1104454"/>
            <a:ext cx="8077900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D02565-80BD-4867-943E-9B631CBB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778" y="152400"/>
            <a:ext cx="9892444" cy="58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6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00BF3-4A31-4AB7-9BED-FCFE39179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Matt Burke</a:t>
            </a:r>
          </a:p>
          <a:p>
            <a:pPr marL="0" indent="0" algn="ctr">
              <a:buNone/>
            </a:pPr>
            <a:r>
              <a:rPr lang="en-US" sz="2000" dirty="0"/>
              <a:t>Matthew.T.Burke@maine.gov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52&quot;&gt;&lt;object type=&quot;3&quot; unique_id=&quot;10053&quot;&gt;&lt;property id=&quot;20148&quot; value=&quot;5&quot;/&gt;&lt;property id=&quot;20300&quot; value=&quot;Slide 1&quot;/&gt;&lt;property id=&quot;20307&quot; value=&quot;256&quot;/&gt;&lt;/object&gt;&lt;object type=&quot;3&quot; unique_id=&quot;10054&quot;&gt;&lt;property id=&quot;20148&quot; value=&quot;5&quot;/&gt;&lt;property id=&quot;20300&quot; value=&quot;Slide 2&quot;/&gt;&lt;property id=&quot;20307&quot; value=&quot;264&quot;/&gt;&lt;/object&gt;&lt;object type=&quot;3&quot; unique_id=&quot;10055&quot;&gt;&lt;property id=&quot;20148&quot; value=&quot;5&quot;/&gt;&lt;property id=&quot;20300&quot; value=&quot;Slide 3&quot;/&gt;&lt;property id=&quot;20307&quot; value=&quot;265&quot;/&gt;&lt;/object&gt;&lt;object type=&quot;3&quot; unique_id=&quot;10058&quot;&gt;&lt;property id=&quot;20148&quot; value=&quot;5&quot;/&gt;&lt;property id=&quot;20300&quot; value=&quot;Slide 4&quot;/&gt;&lt;property id=&quot;20307&quot; value=&quot;267&quot;/&gt;&lt;/object&gt;&lt;/object&gt;&lt;object type=&quot;8&quot; unique_id=&quot;100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EAC37D97-8DB6-4FE0-8F3E-C759CDADF254}" vid="{089E0E79-E0D7-4601-9909-88910BD34B01}"/>
    </a:ext>
  </a:extLst>
</a:theme>
</file>

<file path=ppt/theme/theme2.xml><?xml version="1.0" encoding="utf-8"?>
<a:theme xmlns:a="http://schemas.openxmlformats.org/drawingml/2006/main" name="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EAC37D97-8DB6-4FE0-8F3E-C759CDADF254}" vid="{4461FFA0-A76F-4FAE-A4A3-50ACC33C754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5872C61801B94CBBE948BC6C9A2B9A" ma:contentTypeVersion="12" ma:contentTypeDescription="Create a new document." ma:contentTypeScope="" ma:versionID="68502b0f0955ec7bc8f56677585c1c13">
  <xsd:schema xmlns:xsd="http://www.w3.org/2001/XMLSchema" xmlns:xs="http://www.w3.org/2001/XMLSchema" xmlns:p="http://schemas.microsoft.com/office/2006/metadata/properties" xmlns:ns3="83b0043d-3627-4f29-99ea-ed882df73a05" xmlns:ns4="942c1815-1a1b-49ab-ae21-7a54e279a57b" targetNamespace="http://schemas.microsoft.com/office/2006/metadata/properties" ma:root="true" ma:fieldsID="7c7a778c7ed535cdadc2c6f960a471d8" ns3:_="" ns4:_="">
    <xsd:import namespace="83b0043d-3627-4f29-99ea-ed882df73a05"/>
    <xsd:import namespace="942c1815-1a1b-49ab-ae21-7a54e279a5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0043d-3627-4f29-99ea-ed882df73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c1815-1a1b-49ab-ae21-7a54e279a57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A02451-A968-4735-9C31-7BC463514072}">
  <ds:schemaRefs>
    <ds:schemaRef ds:uri="83b0043d-3627-4f29-99ea-ed882df73a0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42c1815-1a1b-49ab-ae21-7a54e279a57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D74A3B-31E6-45CE-8DD1-D4F2EE650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b0043d-3627-4f29-99ea-ed882df73a05"/>
    <ds:schemaRef ds:uri="942c1815-1a1b-49ab-ae21-7a54e279a5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4959B2-791D-480A-A7DC-75E9932BD4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DEP-PPTtemplate-widescreen</Template>
  <TotalTime>56744</TotalTime>
  <Words>121</Words>
  <Application>Microsoft Office PowerPoint</Application>
  <PresentationFormat>Widescreen</PresentationFormat>
  <Paragraphs>38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1_ME DEP PPP-white background Style (2)</vt:lpstr>
      <vt:lpstr>ME DEP PPP-white background Style (2)</vt:lpstr>
      <vt:lpstr>Filter Sampling  in Central Maine</vt:lpstr>
      <vt:lpstr>What’s there?</vt:lpstr>
      <vt:lpstr>PowerPoint Presentation</vt:lpstr>
      <vt:lpstr>Sample Locations</vt:lpstr>
      <vt:lpstr>Totalizer</vt:lpstr>
      <vt:lpstr>Things to Use or (Avoid)</vt:lpstr>
      <vt:lpstr>Field Sheets</vt:lpstr>
      <vt:lpstr>PowerPoint Presentation</vt:lpstr>
      <vt:lpstr>PowerPoint Presentation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degradation of  A/B AFFF Foam in real time at a small site in Maine</dc:title>
  <dc:creator>Roy, Louise M</dc:creator>
  <cp:lastModifiedBy>Burke, Matthew T</cp:lastModifiedBy>
  <cp:revision>54</cp:revision>
  <dcterms:created xsi:type="dcterms:W3CDTF">2020-07-17T12:08:42Z</dcterms:created>
  <dcterms:modified xsi:type="dcterms:W3CDTF">2021-09-10T12:00:16Z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0x010100125872C61801B94CBBE948BC6C9A2B9A</vt:lpwstr>
  </property>
</Properties>
</file>