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5" r:id="rId2"/>
    <p:sldId id="276" r:id="rId3"/>
    <p:sldId id="305" r:id="rId4"/>
    <p:sldId id="319" r:id="rId5"/>
    <p:sldId id="320" r:id="rId6"/>
    <p:sldId id="321" r:id="rId7"/>
    <p:sldId id="306" r:id="rId8"/>
    <p:sldId id="307" r:id="rId9"/>
    <p:sldId id="308" r:id="rId10"/>
    <p:sldId id="309" r:id="rId11"/>
    <p:sldId id="310" r:id="rId12"/>
    <p:sldId id="311" r:id="rId13"/>
    <p:sldId id="279" r:id="rId14"/>
    <p:sldId id="315" r:id="rId15"/>
    <p:sldId id="325" r:id="rId16"/>
    <p:sldId id="327" r:id="rId17"/>
    <p:sldId id="326" r:id="rId18"/>
    <p:sldId id="280" r:id="rId19"/>
    <p:sldId id="281" r:id="rId20"/>
    <p:sldId id="277" r:id="rId21"/>
    <p:sldId id="283" r:id="rId22"/>
    <p:sldId id="282" r:id="rId23"/>
    <p:sldId id="284" r:id="rId24"/>
    <p:sldId id="312" r:id="rId25"/>
    <p:sldId id="286" r:id="rId26"/>
    <p:sldId id="328" r:id="rId27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5" autoAdjust="0"/>
    <p:restoredTop sz="94660"/>
  </p:normalViewPr>
  <p:slideViewPr>
    <p:cSldViewPr snapToGrid="0">
      <p:cViewPr varScale="1">
        <p:scale>
          <a:sx n="88" d="100"/>
          <a:sy n="88" d="100"/>
        </p:scale>
        <p:origin x="120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7C445-4554-4EA4-8A7E-726E9F689316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7CFC0-F1AA-4248-B570-C19BEE140E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5080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7C445-4554-4EA4-8A7E-726E9F689316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7CFC0-F1AA-4248-B570-C19BEE140E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538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7C445-4554-4EA4-8A7E-726E9F689316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7CFC0-F1AA-4248-B570-C19BEE140E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962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7C445-4554-4EA4-8A7E-726E9F689316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7CFC0-F1AA-4248-B570-C19BEE140E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4897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7C445-4554-4EA4-8A7E-726E9F689316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7CFC0-F1AA-4248-B570-C19BEE140E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90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7C445-4554-4EA4-8A7E-726E9F689316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7CFC0-F1AA-4248-B570-C19BEE140E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021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7C445-4554-4EA4-8A7E-726E9F689316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7CFC0-F1AA-4248-B570-C19BEE140E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099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7C445-4554-4EA4-8A7E-726E9F689316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7CFC0-F1AA-4248-B570-C19BEE140E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537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7C445-4554-4EA4-8A7E-726E9F689316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7CFC0-F1AA-4248-B570-C19BEE140E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146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7C445-4554-4EA4-8A7E-726E9F689316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7CFC0-F1AA-4248-B570-C19BEE140E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6623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7C445-4554-4EA4-8A7E-726E9F689316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7CFC0-F1AA-4248-B570-C19BEE140E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8303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07C445-4554-4EA4-8A7E-726E9F689316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87CFC0-F1AA-4248-B570-C19BEE140E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966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7259851-22C3-4E9D-83CC-54A800F246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2562" y="427015"/>
            <a:ext cx="4162425" cy="5381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3251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EE12703-BB42-4FCE-9850-5EFEBAA237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7880" y="91440"/>
            <a:ext cx="5798186" cy="46634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ACF8D32-272B-4B4F-B1DF-C79ED199A6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91440"/>
            <a:ext cx="5798186" cy="46634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256547" y="6288505"/>
            <a:ext cx="1459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Presque Isle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56723"/>
            <a:ext cx="220444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(a) 20% Clearest Days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807242" y="6015789"/>
            <a:ext cx="31761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SIZE – 5.1</a:t>
            </a:r>
          </a:p>
          <a:p>
            <a:r>
              <a:rPr lang="en-US" dirty="0"/>
              <a:t>Position – 0.1 / 6.45 Horizontal</a:t>
            </a:r>
          </a:p>
          <a:p>
            <a:r>
              <a:rPr lang="en-US" dirty="0"/>
              <a:t>               - 0.1 / 0.1 Vertical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" y="0"/>
            <a:ext cx="11672777" cy="4789961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6323A69-C5E9-4302-902A-E2E53E2E409C}"/>
              </a:ext>
            </a:extLst>
          </p:cNvPr>
          <p:cNvSpPr txBox="1"/>
          <p:nvPr/>
        </p:nvSpPr>
        <p:spPr>
          <a:xfrm>
            <a:off x="7612380" y="91440"/>
            <a:ext cx="300889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(b) 20% Most Impaired Days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E13161C-D061-41C1-9EC3-FDADCC2B71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432" y="472012"/>
            <a:ext cx="4733925" cy="1352550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8ACE79F-AC74-41BB-8AF3-8E2F5AFA975C}"/>
              </a:ext>
            </a:extLst>
          </p:cNvPr>
          <p:cNvSpPr txBox="1"/>
          <p:nvPr/>
        </p:nvSpPr>
        <p:spPr>
          <a:xfrm>
            <a:off x="359229" y="5203371"/>
            <a:ext cx="22642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PAINT</a:t>
            </a:r>
          </a:p>
          <a:p>
            <a:r>
              <a:rPr lang="en-US" dirty="0"/>
              <a:t>5 – 8</a:t>
            </a:r>
          </a:p>
          <a:p>
            <a:r>
              <a:rPr lang="en-US" dirty="0"/>
              <a:t>872 x 643</a:t>
            </a:r>
          </a:p>
        </p:txBody>
      </p:sp>
    </p:spTree>
    <p:extLst>
      <p:ext uri="{BB962C8B-B14F-4D97-AF65-F5344CB8AC3E}">
        <p14:creationId xmlns:p14="http://schemas.microsoft.com/office/powerpoint/2010/main" val="28857860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0E756C23-9641-47D2-9AA6-A2A0CC10E8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7880" y="91440"/>
            <a:ext cx="5798186" cy="466344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327678C-57EA-4BB4-A6FF-185BC66BC7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91440"/>
            <a:ext cx="5798186" cy="46634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710544" y="6288505"/>
            <a:ext cx="20058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Penobscot Nation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56723"/>
            <a:ext cx="220444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(a) 20% Clearest Days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807242" y="6015789"/>
            <a:ext cx="31761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SIZE – 5.1</a:t>
            </a:r>
          </a:p>
          <a:p>
            <a:r>
              <a:rPr lang="en-US" dirty="0"/>
              <a:t>Position – 0.1 / 6.45 Horizontal</a:t>
            </a:r>
          </a:p>
          <a:p>
            <a:r>
              <a:rPr lang="en-US" dirty="0"/>
              <a:t>               - 0.1 / 0.1 Vertical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BA5F687-4F73-46C8-AF3A-5938DACFA1CD}"/>
              </a:ext>
            </a:extLst>
          </p:cNvPr>
          <p:cNvSpPr/>
          <p:nvPr/>
        </p:nvSpPr>
        <p:spPr>
          <a:xfrm>
            <a:off x="5" y="0"/>
            <a:ext cx="11672777" cy="4789961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6C6B287-E359-4335-9292-299A8856D08C}"/>
              </a:ext>
            </a:extLst>
          </p:cNvPr>
          <p:cNvSpPr txBox="1"/>
          <p:nvPr/>
        </p:nvSpPr>
        <p:spPr>
          <a:xfrm>
            <a:off x="7612380" y="91440"/>
            <a:ext cx="300889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(b) 20% Most Impaired Days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262365AF-3916-4F85-B00C-29D03D8DFA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432" y="472012"/>
            <a:ext cx="4733925" cy="1352550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3778774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44748DB-226A-4F41-9737-4530CD697E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7880" y="91440"/>
            <a:ext cx="5798186" cy="466344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8BC59E2-865B-43CE-9BE3-2D72E17321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91440"/>
            <a:ext cx="5798186" cy="46634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031958" y="6288505"/>
            <a:ext cx="16844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Casco Bay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56723"/>
            <a:ext cx="220444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(a) 20% Clearest Days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807242" y="6015789"/>
            <a:ext cx="31761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SIZE – 5.1</a:t>
            </a:r>
          </a:p>
          <a:p>
            <a:r>
              <a:rPr lang="en-US" dirty="0"/>
              <a:t>Position – 0.1 / 6.45 Horizontal</a:t>
            </a:r>
          </a:p>
          <a:p>
            <a:r>
              <a:rPr lang="en-US" dirty="0"/>
              <a:t>               - 0.1 / 0.1 Vertical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BA5F687-4F73-46C8-AF3A-5938DACFA1CD}"/>
              </a:ext>
            </a:extLst>
          </p:cNvPr>
          <p:cNvSpPr/>
          <p:nvPr/>
        </p:nvSpPr>
        <p:spPr>
          <a:xfrm>
            <a:off x="5" y="0"/>
            <a:ext cx="11672777" cy="4789961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6C6B287-E359-4335-9292-299A8856D08C}"/>
              </a:ext>
            </a:extLst>
          </p:cNvPr>
          <p:cNvSpPr txBox="1"/>
          <p:nvPr/>
        </p:nvSpPr>
        <p:spPr>
          <a:xfrm>
            <a:off x="7612380" y="91440"/>
            <a:ext cx="300889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(b) 20% Most Impaired Days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72369F3-AC6D-4C42-8B6C-0932D6D1CE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432" y="472012"/>
            <a:ext cx="4733925" cy="1352550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800503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9014B9A-CA0B-43A0-884E-30759E1E11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7880" y="91440"/>
            <a:ext cx="5798186" cy="466344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DDF05FF-294B-4E36-8F00-F0918D9940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91440"/>
            <a:ext cx="5798186" cy="46634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786744" y="6288505"/>
            <a:ext cx="1929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Proctor Maple R.F.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56723"/>
            <a:ext cx="220444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(a) 20% Clearest Days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807242" y="6015789"/>
            <a:ext cx="31761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SIZE – 5.1</a:t>
            </a:r>
          </a:p>
          <a:p>
            <a:r>
              <a:rPr lang="en-US" dirty="0"/>
              <a:t>Position – 0.1 / 6.45 Horizontal</a:t>
            </a:r>
          </a:p>
          <a:p>
            <a:r>
              <a:rPr lang="en-US" dirty="0"/>
              <a:t>               - 0.1 / 0.1 Vertical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BA5F687-4F73-46C8-AF3A-5938DACFA1CD}"/>
              </a:ext>
            </a:extLst>
          </p:cNvPr>
          <p:cNvSpPr/>
          <p:nvPr/>
        </p:nvSpPr>
        <p:spPr>
          <a:xfrm>
            <a:off x="5" y="0"/>
            <a:ext cx="11672777" cy="4789961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6C6B287-E359-4335-9292-299A8856D08C}"/>
              </a:ext>
            </a:extLst>
          </p:cNvPr>
          <p:cNvSpPr txBox="1"/>
          <p:nvPr/>
        </p:nvSpPr>
        <p:spPr>
          <a:xfrm>
            <a:off x="7612380" y="91440"/>
            <a:ext cx="300889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(b) 20% Most Impaired Days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FCC3051-F4DB-4971-A5F9-7794CC67D3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432" y="472012"/>
            <a:ext cx="4733925" cy="1352550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6365489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A60C7F1-51BF-41D4-91AB-5CD26EE3EA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7880" y="91440"/>
            <a:ext cx="5798186" cy="466344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1DD87B-71CB-47BE-A2B1-629DA8A8E5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91440"/>
            <a:ext cx="5798186" cy="46634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031958" y="6288505"/>
            <a:ext cx="16844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Londonderry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56723"/>
            <a:ext cx="220444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(a) 20% Clearest Days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807242" y="6015789"/>
            <a:ext cx="31761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SIZE – 5.1</a:t>
            </a:r>
          </a:p>
          <a:p>
            <a:r>
              <a:rPr lang="en-US" dirty="0"/>
              <a:t>Position – 0.1 / 6.45 Horizontal</a:t>
            </a:r>
          </a:p>
          <a:p>
            <a:r>
              <a:rPr lang="en-US" dirty="0"/>
              <a:t>               - 0.1 / 0.1 Vertical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BA5F687-4F73-46C8-AF3A-5938DACFA1CD}"/>
              </a:ext>
            </a:extLst>
          </p:cNvPr>
          <p:cNvSpPr/>
          <p:nvPr/>
        </p:nvSpPr>
        <p:spPr>
          <a:xfrm>
            <a:off x="5" y="0"/>
            <a:ext cx="11672777" cy="4789961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6C6B287-E359-4335-9292-299A8856D08C}"/>
              </a:ext>
            </a:extLst>
          </p:cNvPr>
          <p:cNvSpPr txBox="1"/>
          <p:nvPr/>
        </p:nvSpPr>
        <p:spPr>
          <a:xfrm>
            <a:off x="7612380" y="91440"/>
            <a:ext cx="300889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(b) 20% Most Impaired Days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AC2EA1E-084A-4966-A1E8-756AE9BD4D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432" y="472012"/>
            <a:ext cx="4733925" cy="1352550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537648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ED8483F-62C9-46F1-8354-4ACCC23C6D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7880" y="91440"/>
            <a:ext cx="5798186" cy="46634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02DD458-BE81-436F-B6B0-14F5A35FF6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91440"/>
            <a:ext cx="5798186" cy="46634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057400" y="6288505"/>
            <a:ext cx="26589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Pack Monadnock Summit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56723"/>
            <a:ext cx="220444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(a) 20% Clearest Days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807242" y="6015789"/>
            <a:ext cx="31761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SIZE – 5.1</a:t>
            </a:r>
          </a:p>
          <a:p>
            <a:r>
              <a:rPr lang="en-US" dirty="0"/>
              <a:t>Position – 0.1 / 6.45 Horizontal</a:t>
            </a:r>
          </a:p>
          <a:p>
            <a:r>
              <a:rPr lang="en-US" dirty="0"/>
              <a:t>               - 0.1 / 0.1 Vertical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333119D-4C70-47AF-957B-E564B5AC2CAA}"/>
              </a:ext>
            </a:extLst>
          </p:cNvPr>
          <p:cNvSpPr/>
          <p:nvPr/>
        </p:nvSpPr>
        <p:spPr>
          <a:xfrm>
            <a:off x="5" y="0"/>
            <a:ext cx="11672777" cy="4789961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ECD11E3-B62A-43E2-AE29-CEF0C808FADD}"/>
              </a:ext>
            </a:extLst>
          </p:cNvPr>
          <p:cNvSpPr txBox="1"/>
          <p:nvPr/>
        </p:nvSpPr>
        <p:spPr>
          <a:xfrm>
            <a:off x="7612380" y="91440"/>
            <a:ext cx="300889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(b) 20% Most Impaired Days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7985A91-0E32-4683-A9FC-D6CC0B6815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432" y="472012"/>
            <a:ext cx="4733925" cy="1352550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2888641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F179B08D-3F7C-4255-96C1-99A81A1D17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7880" y="91440"/>
            <a:ext cx="5798186" cy="46634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9A9B4CF-0278-4C6E-B0C5-AD6DEC894D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91440"/>
            <a:ext cx="5798186" cy="46634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256547" y="6288505"/>
            <a:ext cx="1459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Mohawk Mt.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56723"/>
            <a:ext cx="220444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(a) 20% Clearest Days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12380" y="91440"/>
            <a:ext cx="300889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(b) 20% Most Impaired Days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807242" y="6015789"/>
            <a:ext cx="31761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SIZE – 5.1</a:t>
            </a:r>
          </a:p>
          <a:p>
            <a:r>
              <a:rPr lang="en-US" dirty="0"/>
              <a:t>Position – 0.1 / 6.45 Horizontal</a:t>
            </a:r>
          </a:p>
          <a:p>
            <a:r>
              <a:rPr lang="en-US" dirty="0"/>
              <a:t>               - 0.1 / 0.1 Vertical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F909B6-BDBF-4EF5-96AB-D80EFA6ABE4F}"/>
              </a:ext>
            </a:extLst>
          </p:cNvPr>
          <p:cNvSpPr/>
          <p:nvPr/>
        </p:nvSpPr>
        <p:spPr>
          <a:xfrm>
            <a:off x="5" y="0"/>
            <a:ext cx="11672777" cy="4789961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7F14DFD-F614-47BD-BFCD-7FA8B3FF35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432" y="472012"/>
            <a:ext cx="4733925" cy="1352550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229025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CD93A588-F9A9-4179-BE6D-F89BB65E7F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7880" y="91440"/>
            <a:ext cx="5798186" cy="46634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DBBC107-5997-48E6-84E4-07A466AE30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91440"/>
            <a:ext cx="5798185" cy="46634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256547" y="6288505"/>
            <a:ext cx="1459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Cape Cod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56723"/>
            <a:ext cx="220444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(a) 20% Clearest Days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21040" y="91440"/>
            <a:ext cx="300889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(b) 20% Most Impaired Days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807242" y="6015789"/>
            <a:ext cx="31761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SIZE – 5.1</a:t>
            </a:r>
          </a:p>
          <a:p>
            <a:r>
              <a:rPr lang="en-US" dirty="0"/>
              <a:t>Position – 0.1 / 6.45 Horizontal</a:t>
            </a:r>
          </a:p>
          <a:p>
            <a:r>
              <a:rPr lang="en-US" dirty="0"/>
              <a:t>               - 0.1 / 0.1 Vertical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FC7BE5F-9DC0-402C-95BF-1153C025112B}"/>
              </a:ext>
            </a:extLst>
          </p:cNvPr>
          <p:cNvSpPr/>
          <p:nvPr/>
        </p:nvSpPr>
        <p:spPr>
          <a:xfrm>
            <a:off x="5" y="0"/>
            <a:ext cx="11672777" cy="4789961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679145B-9537-43F3-940B-401876FB70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432" y="472012"/>
            <a:ext cx="4733925" cy="1352550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8500502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6630A41A-8CCA-4D14-BD4D-0E96410ACB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7880" y="91440"/>
            <a:ext cx="5798186" cy="46634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D153F54-8280-4F9A-81B7-1C65859DAE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91440"/>
            <a:ext cx="5798185" cy="46634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080657" y="6288505"/>
            <a:ext cx="1940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Martha’s Vineyard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56723"/>
            <a:ext cx="220444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(a) 20% Clearest Days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21040" y="91440"/>
            <a:ext cx="300889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(b) 20% Most Impaired Days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807242" y="6015789"/>
            <a:ext cx="31761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SIZE – 5.1</a:t>
            </a:r>
          </a:p>
          <a:p>
            <a:r>
              <a:rPr lang="en-US" dirty="0"/>
              <a:t>Position – 0.1 / 6.45 Horizontal</a:t>
            </a:r>
          </a:p>
          <a:p>
            <a:r>
              <a:rPr lang="en-US" dirty="0"/>
              <a:t>               - 0.1 / 0.1 Vertical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45ADF5C-F43C-4EFE-B7B3-9FB00F6D39D0}"/>
              </a:ext>
            </a:extLst>
          </p:cNvPr>
          <p:cNvSpPr/>
          <p:nvPr/>
        </p:nvSpPr>
        <p:spPr>
          <a:xfrm>
            <a:off x="5" y="0"/>
            <a:ext cx="11672777" cy="4789961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1CCB0B6-C98B-4272-8ED0-0486572495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432" y="472012"/>
            <a:ext cx="4733925" cy="1352550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800171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3D58F1B0-6572-437A-8BC1-7E09E7010D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7880" y="91440"/>
            <a:ext cx="5760720" cy="463330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D578C29-4821-452B-96E6-8E57028126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91440"/>
            <a:ext cx="5798186" cy="46634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960914" y="6288505"/>
            <a:ext cx="20602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Frostburg Reservoir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56723"/>
            <a:ext cx="220444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(a) 20% Clearest Days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21040" y="91440"/>
            <a:ext cx="300889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(b) 20% Most Impaired Days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807242" y="6015789"/>
            <a:ext cx="31761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SIZE – 5.1</a:t>
            </a:r>
          </a:p>
          <a:p>
            <a:r>
              <a:rPr lang="en-US" dirty="0"/>
              <a:t>Position – 0.1 / 6.45 Horizontal</a:t>
            </a:r>
          </a:p>
          <a:p>
            <a:r>
              <a:rPr lang="en-US" dirty="0"/>
              <a:t>               - 0.1 / 0.1 Vertical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59546E-BE5F-45A7-B27D-5DEDF0468517}"/>
              </a:ext>
            </a:extLst>
          </p:cNvPr>
          <p:cNvSpPr/>
          <p:nvPr/>
        </p:nvSpPr>
        <p:spPr>
          <a:xfrm>
            <a:off x="5" y="0"/>
            <a:ext cx="11672777" cy="4789961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F6D1964-1F9F-46B5-B2F3-8B33C25792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432" y="472012"/>
            <a:ext cx="4733925" cy="1352550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781523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ED0226FF-F9B5-443F-8B9F-8E44BC95D6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7880" y="91440"/>
            <a:ext cx="5760720" cy="463330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96AF2F7-47FA-4901-8982-5C0093E672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91440"/>
            <a:ext cx="5798186" cy="46634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256547" y="6288505"/>
            <a:ext cx="1764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Quaker City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56723"/>
            <a:ext cx="220444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(a) 20% Clearest Days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21040" y="91439"/>
            <a:ext cx="300889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(b) 20% Most Impaired Days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807242" y="6015789"/>
            <a:ext cx="31761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SIZE – 5.1</a:t>
            </a:r>
          </a:p>
          <a:p>
            <a:r>
              <a:rPr lang="en-US" dirty="0"/>
              <a:t>Position – 0.1 / 6.45 Horizontal</a:t>
            </a:r>
          </a:p>
          <a:p>
            <a:r>
              <a:rPr lang="en-US" dirty="0"/>
              <a:t>               - 0.1 / 0.1 Vertical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CA714D5-BCDD-42F1-BC8A-7F4F8CD9B70A}"/>
              </a:ext>
            </a:extLst>
          </p:cNvPr>
          <p:cNvSpPr/>
          <p:nvPr/>
        </p:nvSpPr>
        <p:spPr>
          <a:xfrm>
            <a:off x="5" y="0"/>
            <a:ext cx="11672777" cy="4789961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14C6B75-0DCE-41D2-8377-CA3448B3BF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432" y="472012"/>
            <a:ext cx="4733925" cy="1352550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1328411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30879C-A7D7-4644-AD39-0F2B5E07D2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11480"/>
            <a:ext cx="3063240" cy="30632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904562" y="3242532"/>
            <a:ext cx="21656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Presque Isle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18344C2-6D15-40B5-9DB0-3FB91CF216B0}"/>
              </a:ext>
            </a:extLst>
          </p:cNvPr>
          <p:cNvSpPr/>
          <p:nvPr/>
        </p:nvSpPr>
        <p:spPr>
          <a:xfrm>
            <a:off x="6" y="6627"/>
            <a:ext cx="9058259" cy="683971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0187C00-960F-4138-A57A-69B3538816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9533" y="915622"/>
            <a:ext cx="1819275" cy="202882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A5ED861-5CFE-40B4-B087-5EA4F472E999}"/>
              </a:ext>
            </a:extLst>
          </p:cNvPr>
          <p:cNvSpPr txBox="1"/>
          <p:nvPr/>
        </p:nvSpPr>
        <p:spPr>
          <a:xfrm>
            <a:off x="5394960" y="3429000"/>
            <a:ext cx="3696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(d) 2016-20 20% Most Impaired Days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74D3FF9-17CB-401B-9490-9537AD36EDD1}"/>
              </a:ext>
            </a:extLst>
          </p:cNvPr>
          <p:cNvSpPr txBox="1"/>
          <p:nvPr/>
        </p:nvSpPr>
        <p:spPr>
          <a:xfrm>
            <a:off x="5394960" y="45720"/>
            <a:ext cx="3013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(b) 2016-20 20% Clearest Days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628E9C1-3D6D-46B9-BDF4-F583310E7861}"/>
              </a:ext>
            </a:extLst>
          </p:cNvPr>
          <p:cNvSpPr txBox="1"/>
          <p:nvPr/>
        </p:nvSpPr>
        <p:spPr>
          <a:xfrm>
            <a:off x="225515" y="45720"/>
            <a:ext cx="3013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(a) 2002-04 20% Clearest Days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4527865-FB24-431A-B989-E5ABFA84705C}"/>
              </a:ext>
            </a:extLst>
          </p:cNvPr>
          <p:cNvSpPr txBox="1"/>
          <p:nvPr/>
        </p:nvSpPr>
        <p:spPr>
          <a:xfrm>
            <a:off x="91440" y="3429000"/>
            <a:ext cx="37038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(c) 2002-04 20% Most Impaired Days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DE971772-174A-416D-8312-21F905DFD6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9534" y="4170429"/>
            <a:ext cx="1819275" cy="2028825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E370C764-2BA8-456B-9652-6F1CFABEBA30}"/>
              </a:ext>
            </a:extLst>
          </p:cNvPr>
          <p:cNvSpPr txBox="1"/>
          <p:nvPr/>
        </p:nvSpPr>
        <p:spPr>
          <a:xfrm>
            <a:off x="10264140" y="754380"/>
            <a:ext cx="16459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95 X 100 px</a:t>
            </a:r>
          </a:p>
          <a:p>
            <a:endParaRPr lang="en-US" dirty="0"/>
          </a:p>
          <a:p>
            <a:r>
              <a:rPr lang="en-US" dirty="0"/>
              <a:t>414 X 414 px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18C00EA-4A14-4318-A7EA-4FF668C45D06}"/>
              </a:ext>
            </a:extLst>
          </p:cNvPr>
          <p:cNvSpPr txBox="1"/>
          <p:nvPr/>
        </p:nvSpPr>
        <p:spPr>
          <a:xfrm>
            <a:off x="10122794" y="4170429"/>
            <a:ext cx="164849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SIZE </a:t>
            </a:r>
          </a:p>
          <a:p>
            <a:r>
              <a:rPr lang="en-US" dirty="0"/>
              <a:t>3.35</a:t>
            </a:r>
          </a:p>
          <a:p>
            <a:r>
              <a:rPr lang="en-US" dirty="0"/>
              <a:t>POSITIONS</a:t>
            </a:r>
          </a:p>
          <a:p>
            <a:r>
              <a:rPr lang="en-US" dirty="0"/>
              <a:t>0.3  -   0.45</a:t>
            </a:r>
          </a:p>
          <a:p>
            <a:r>
              <a:rPr lang="en-US" dirty="0"/>
              <a:t>6.1 -  0.45</a:t>
            </a:r>
          </a:p>
          <a:p>
            <a:r>
              <a:rPr lang="en-US" dirty="0"/>
              <a:t>0.3   -   4.1</a:t>
            </a:r>
          </a:p>
          <a:p>
            <a:r>
              <a:rPr lang="en-US" dirty="0"/>
              <a:t>6.1  -  4.1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B4B6EC4-3E74-4994-A832-5FCD096A10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" y="3749040"/>
            <a:ext cx="3063240" cy="306324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662DBA1-6684-4591-AF26-049CB473AF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7840" y="411480"/>
            <a:ext cx="3063240" cy="306324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76679BB-99AD-4815-8624-476C117D42C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7840" y="3749040"/>
            <a:ext cx="3063240" cy="3063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0036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011D472-520E-4B5A-A9F6-38C5ABE1D9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11480"/>
            <a:ext cx="3063240" cy="30632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904562" y="3242532"/>
            <a:ext cx="21656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Penobscot Nation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18344C2-6D15-40B5-9DB0-3FB91CF216B0}"/>
              </a:ext>
            </a:extLst>
          </p:cNvPr>
          <p:cNvSpPr/>
          <p:nvPr/>
        </p:nvSpPr>
        <p:spPr>
          <a:xfrm>
            <a:off x="6" y="6627"/>
            <a:ext cx="9058259" cy="683971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0187C00-960F-4138-A57A-69B3538816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9533" y="915622"/>
            <a:ext cx="1819275" cy="202882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A5ED861-5CFE-40B4-B087-5EA4F472E999}"/>
              </a:ext>
            </a:extLst>
          </p:cNvPr>
          <p:cNvSpPr txBox="1"/>
          <p:nvPr/>
        </p:nvSpPr>
        <p:spPr>
          <a:xfrm>
            <a:off x="5394960" y="3429000"/>
            <a:ext cx="3696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(d) 2016-20 20% Most Impaired Days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74D3FF9-17CB-401B-9490-9537AD36EDD1}"/>
              </a:ext>
            </a:extLst>
          </p:cNvPr>
          <p:cNvSpPr txBox="1"/>
          <p:nvPr/>
        </p:nvSpPr>
        <p:spPr>
          <a:xfrm>
            <a:off x="5394960" y="45720"/>
            <a:ext cx="3013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(b) 2016-20 20% Clearest Days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628E9C1-3D6D-46B9-BDF4-F583310E7861}"/>
              </a:ext>
            </a:extLst>
          </p:cNvPr>
          <p:cNvSpPr txBox="1"/>
          <p:nvPr/>
        </p:nvSpPr>
        <p:spPr>
          <a:xfrm>
            <a:off x="225515" y="45720"/>
            <a:ext cx="3013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(a) 2006-08 20% Clearest Days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4527865-FB24-431A-B989-E5ABFA84705C}"/>
              </a:ext>
            </a:extLst>
          </p:cNvPr>
          <p:cNvSpPr txBox="1"/>
          <p:nvPr/>
        </p:nvSpPr>
        <p:spPr>
          <a:xfrm>
            <a:off x="91440" y="3429000"/>
            <a:ext cx="37038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(c) 2006-08 20% Most Impaired Days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DE971772-174A-416D-8312-21F905DFD6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9534" y="4170429"/>
            <a:ext cx="1819275" cy="2028825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E370C764-2BA8-456B-9652-6F1CFABEBA30}"/>
              </a:ext>
            </a:extLst>
          </p:cNvPr>
          <p:cNvSpPr txBox="1"/>
          <p:nvPr/>
        </p:nvSpPr>
        <p:spPr>
          <a:xfrm>
            <a:off x="10264140" y="754380"/>
            <a:ext cx="16459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95 X 100 px</a:t>
            </a:r>
          </a:p>
          <a:p>
            <a:endParaRPr lang="en-US" dirty="0"/>
          </a:p>
          <a:p>
            <a:r>
              <a:rPr lang="en-US" dirty="0"/>
              <a:t>414 X 414 px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18C00EA-4A14-4318-A7EA-4FF668C45D06}"/>
              </a:ext>
            </a:extLst>
          </p:cNvPr>
          <p:cNvSpPr txBox="1"/>
          <p:nvPr/>
        </p:nvSpPr>
        <p:spPr>
          <a:xfrm>
            <a:off x="10122794" y="4170429"/>
            <a:ext cx="164849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SIZE </a:t>
            </a:r>
          </a:p>
          <a:p>
            <a:r>
              <a:rPr lang="en-US" dirty="0"/>
              <a:t>3.35</a:t>
            </a:r>
          </a:p>
          <a:p>
            <a:r>
              <a:rPr lang="en-US" dirty="0"/>
              <a:t>POSITIONS</a:t>
            </a:r>
          </a:p>
          <a:p>
            <a:r>
              <a:rPr lang="en-US" dirty="0"/>
              <a:t>0.3  -   0.45</a:t>
            </a:r>
          </a:p>
          <a:p>
            <a:r>
              <a:rPr lang="en-US" dirty="0"/>
              <a:t>6.1 -  0.45</a:t>
            </a:r>
          </a:p>
          <a:p>
            <a:r>
              <a:rPr lang="en-US" dirty="0"/>
              <a:t>0.3   -   4.1</a:t>
            </a:r>
          </a:p>
          <a:p>
            <a:r>
              <a:rPr lang="en-US" dirty="0"/>
              <a:t>6.1  -  4.1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6217FFF-31AF-4BEF-A9BC-4E718A7316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" y="3749040"/>
            <a:ext cx="3063240" cy="306324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CF5978A-0BF6-4E95-88FF-7A3C507449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7840" y="411480"/>
            <a:ext cx="3063240" cy="30632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5DF92BC-1A09-4A69-86EC-A8F9CC6E19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7840" y="3749040"/>
            <a:ext cx="3063240" cy="3063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3429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9904562" y="3242532"/>
            <a:ext cx="21656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Casco Bay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18344C2-6D15-40B5-9DB0-3FB91CF216B0}"/>
              </a:ext>
            </a:extLst>
          </p:cNvPr>
          <p:cNvSpPr/>
          <p:nvPr/>
        </p:nvSpPr>
        <p:spPr>
          <a:xfrm>
            <a:off x="6" y="6627"/>
            <a:ext cx="9058259" cy="683971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0187C00-960F-4138-A57A-69B3538816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9533" y="915622"/>
            <a:ext cx="1819275" cy="202882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A5ED861-5CFE-40B4-B087-5EA4F472E999}"/>
              </a:ext>
            </a:extLst>
          </p:cNvPr>
          <p:cNvSpPr txBox="1"/>
          <p:nvPr/>
        </p:nvSpPr>
        <p:spPr>
          <a:xfrm>
            <a:off x="5394960" y="3429000"/>
            <a:ext cx="3696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(d) 2016-20 20% Most Impaired Days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74D3FF9-17CB-401B-9490-9537AD36EDD1}"/>
              </a:ext>
            </a:extLst>
          </p:cNvPr>
          <p:cNvSpPr txBox="1"/>
          <p:nvPr/>
        </p:nvSpPr>
        <p:spPr>
          <a:xfrm>
            <a:off x="5394960" y="45720"/>
            <a:ext cx="3013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(b) 2016-20 20% Clearest Days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628E9C1-3D6D-46B9-BDF4-F583310E7861}"/>
              </a:ext>
            </a:extLst>
          </p:cNvPr>
          <p:cNvSpPr txBox="1"/>
          <p:nvPr/>
        </p:nvSpPr>
        <p:spPr>
          <a:xfrm>
            <a:off x="225515" y="45720"/>
            <a:ext cx="3013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(a) 2002-04 20% Clearest Days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4527865-FB24-431A-B989-E5ABFA84705C}"/>
              </a:ext>
            </a:extLst>
          </p:cNvPr>
          <p:cNvSpPr txBox="1"/>
          <p:nvPr/>
        </p:nvSpPr>
        <p:spPr>
          <a:xfrm>
            <a:off x="91440" y="3429000"/>
            <a:ext cx="37038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(c) 2002-04 20% Most Impaired Days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DE971772-174A-416D-8312-21F905DFD6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9534" y="4170429"/>
            <a:ext cx="1819275" cy="2028825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218C00EA-4A14-4318-A7EA-4FF668C45D06}"/>
              </a:ext>
            </a:extLst>
          </p:cNvPr>
          <p:cNvSpPr txBox="1"/>
          <p:nvPr/>
        </p:nvSpPr>
        <p:spPr>
          <a:xfrm>
            <a:off x="10122794" y="4170429"/>
            <a:ext cx="164849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SIZE </a:t>
            </a:r>
          </a:p>
          <a:p>
            <a:r>
              <a:rPr lang="en-US" dirty="0"/>
              <a:t>3.35</a:t>
            </a:r>
          </a:p>
          <a:p>
            <a:r>
              <a:rPr lang="en-US" dirty="0"/>
              <a:t>POSITIONS</a:t>
            </a:r>
          </a:p>
          <a:p>
            <a:r>
              <a:rPr lang="en-US" dirty="0"/>
              <a:t>0.3  -   0.45</a:t>
            </a:r>
          </a:p>
          <a:p>
            <a:r>
              <a:rPr lang="en-US" dirty="0"/>
              <a:t>6.1 -  0.45</a:t>
            </a:r>
          </a:p>
          <a:p>
            <a:r>
              <a:rPr lang="en-US" dirty="0"/>
              <a:t>0.3   -   4.1</a:t>
            </a:r>
          </a:p>
          <a:p>
            <a:r>
              <a:rPr lang="en-US" dirty="0"/>
              <a:t>6.1  -  4.1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A2FB0D7-C9B5-45BE-8664-B28E82C4C1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415052"/>
            <a:ext cx="3063240" cy="306324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34ACB62-331F-4DF1-9D5A-AA5F426F85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" y="3749040"/>
            <a:ext cx="3063240" cy="306324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7B951BE-C7CD-491D-90F3-57A3AE20A0C6}"/>
              </a:ext>
            </a:extLst>
          </p:cNvPr>
          <p:cNvSpPr txBox="1"/>
          <p:nvPr/>
        </p:nvSpPr>
        <p:spPr>
          <a:xfrm>
            <a:off x="10264140" y="754380"/>
            <a:ext cx="16459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95 X 100 px</a:t>
            </a:r>
          </a:p>
          <a:p>
            <a:endParaRPr lang="en-US" dirty="0"/>
          </a:p>
          <a:p>
            <a:r>
              <a:rPr lang="en-US" dirty="0"/>
              <a:t>414 X 414 px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5CDFB5E-5D7B-49BF-B742-04991BE565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7840" y="411480"/>
            <a:ext cx="3063240" cy="306324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5F4B5E2-DE61-413F-A3D4-CB11893252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7840" y="3749040"/>
            <a:ext cx="3063240" cy="3063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2798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9904562" y="3242532"/>
            <a:ext cx="21656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Proctor Maple R.F.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18344C2-6D15-40B5-9DB0-3FB91CF216B0}"/>
              </a:ext>
            </a:extLst>
          </p:cNvPr>
          <p:cNvSpPr/>
          <p:nvPr/>
        </p:nvSpPr>
        <p:spPr>
          <a:xfrm>
            <a:off x="6" y="6627"/>
            <a:ext cx="9058259" cy="683971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0187C00-960F-4138-A57A-69B3538816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9533" y="915622"/>
            <a:ext cx="1819275" cy="202882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A5ED861-5CFE-40B4-B087-5EA4F472E999}"/>
              </a:ext>
            </a:extLst>
          </p:cNvPr>
          <p:cNvSpPr txBox="1"/>
          <p:nvPr/>
        </p:nvSpPr>
        <p:spPr>
          <a:xfrm>
            <a:off x="5394960" y="3429000"/>
            <a:ext cx="3696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(d) 2016-20 20% Most Impaired Days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74D3FF9-17CB-401B-9490-9537AD36EDD1}"/>
              </a:ext>
            </a:extLst>
          </p:cNvPr>
          <p:cNvSpPr txBox="1"/>
          <p:nvPr/>
        </p:nvSpPr>
        <p:spPr>
          <a:xfrm>
            <a:off x="5394960" y="45720"/>
            <a:ext cx="3013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(b) 2016-20 20% Clearest Days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628E9C1-3D6D-46B9-BDF4-F583310E7861}"/>
              </a:ext>
            </a:extLst>
          </p:cNvPr>
          <p:cNvSpPr txBox="1"/>
          <p:nvPr/>
        </p:nvSpPr>
        <p:spPr>
          <a:xfrm>
            <a:off x="225515" y="45720"/>
            <a:ext cx="3013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(a) 2002-04 20% Clearest Days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4527865-FB24-431A-B989-E5ABFA84705C}"/>
              </a:ext>
            </a:extLst>
          </p:cNvPr>
          <p:cNvSpPr txBox="1"/>
          <p:nvPr/>
        </p:nvSpPr>
        <p:spPr>
          <a:xfrm>
            <a:off x="91440" y="3429000"/>
            <a:ext cx="37038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(c) 2002-04 20% Most Impaired Days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DE971772-174A-416D-8312-21F905DFD6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9534" y="4170429"/>
            <a:ext cx="1819275" cy="2028825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218C00EA-4A14-4318-A7EA-4FF668C45D06}"/>
              </a:ext>
            </a:extLst>
          </p:cNvPr>
          <p:cNvSpPr txBox="1"/>
          <p:nvPr/>
        </p:nvSpPr>
        <p:spPr>
          <a:xfrm>
            <a:off x="10122794" y="4170429"/>
            <a:ext cx="164849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SIZE </a:t>
            </a:r>
          </a:p>
          <a:p>
            <a:r>
              <a:rPr lang="en-US" dirty="0"/>
              <a:t>3.35</a:t>
            </a:r>
          </a:p>
          <a:p>
            <a:r>
              <a:rPr lang="en-US" dirty="0"/>
              <a:t>POSITIONS</a:t>
            </a:r>
          </a:p>
          <a:p>
            <a:r>
              <a:rPr lang="en-US" dirty="0"/>
              <a:t>0.3  -   0.45</a:t>
            </a:r>
          </a:p>
          <a:p>
            <a:r>
              <a:rPr lang="en-US" dirty="0"/>
              <a:t>6.1 -  0.45</a:t>
            </a:r>
          </a:p>
          <a:p>
            <a:r>
              <a:rPr lang="en-US" dirty="0"/>
              <a:t>0.3   -   4.1</a:t>
            </a:r>
          </a:p>
          <a:p>
            <a:r>
              <a:rPr lang="en-US" dirty="0"/>
              <a:t>6.1  -  4.1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B9A2271-5636-41D3-9931-552B704450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415052"/>
            <a:ext cx="3063240" cy="306324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6050AE3-9195-4C6B-A920-983362D2A2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" y="3749040"/>
            <a:ext cx="3063240" cy="306324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A4CE883F-DD42-4CAA-829D-F23E142BD1E4}"/>
              </a:ext>
            </a:extLst>
          </p:cNvPr>
          <p:cNvSpPr txBox="1"/>
          <p:nvPr/>
        </p:nvSpPr>
        <p:spPr>
          <a:xfrm>
            <a:off x="10264140" y="754380"/>
            <a:ext cx="16459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95 X 100 px</a:t>
            </a:r>
          </a:p>
          <a:p>
            <a:endParaRPr lang="en-US" dirty="0"/>
          </a:p>
          <a:p>
            <a:r>
              <a:rPr lang="en-US" dirty="0"/>
              <a:t>414 X 414 px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F60D026-0097-469E-B52A-23F5427C14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7840" y="411480"/>
            <a:ext cx="3063240" cy="306324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7B5AFC4-7916-47B7-B16A-6F432215FEE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7840" y="3749040"/>
            <a:ext cx="3063240" cy="3063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7029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9904562" y="3242532"/>
            <a:ext cx="21656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Londonderry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18344C2-6D15-40B5-9DB0-3FB91CF216B0}"/>
              </a:ext>
            </a:extLst>
          </p:cNvPr>
          <p:cNvSpPr/>
          <p:nvPr/>
        </p:nvSpPr>
        <p:spPr>
          <a:xfrm>
            <a:off x="6" y="6627"/>
            <a:ext cx="9058259" cy="683971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0187C00-960F-4138-A57A-69B3538816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9533" y="915622"/>
            <a:ext cx="1819275" cy="202882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A5ED861-5CFE-40B4-B087-5EA4F472E999}"/>
              </a:ext>
            </a:extLst>
          </p:cNvPr>
          <p:cNvSpPr txBox="1"/>
          <p:nvPr/>
        </p:nvSpPr>
        <p:spPr>
          <a:xfrm>
            <a:off x="5394960" y="3429000"/>
            <a:ext cx="3696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(d) 2016-20 20% Most Impaired Days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74D3FF9-17CB-401B-9490-9537AD36EDD1}"/>
              </a:ext>
            </a:extLst>
          </p:cNvPr>
          <p:cNvSpPr txBox="1"/>
          <p:nvPr/>
        </p:nvSpPr>
        <p:spPr>
          <a:xfrm>
            <a:off x="5394960" y="45720"/>
            <a:ext cx="3013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(b) 2016-20 20% Clearest Days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628E9C1-3D6D-46B9-BDF4-F583310E7861}"/>
              </a:ext>
            </a:extLst>
          </p:cNvPr>
          <p:cNvSpPr txBox="1"/>
          <p:nvPr/>
        </p:nvSpPr>
        <p:spPr>
          <a:xfrm>
            <a:off x="225515" y="45720"/>
            <a:ext cx="3013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(a) 2011-13 20% Clearest Days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4527865-FB24-431A-B989-E5ABFA84705C}"/>
              </a:ext>
            </a:extLst>
          </p:cNvPr>
          <p:cNvSpPr txBox="1"/>
          <p:nvPr/>
        </p:nvSpPr>
        <p:spPr>
          <a:xfrm>
            <a:off x="91440" y="3429000"/>
            <a:ext cx="37038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(c) 2011-13 20% Most Impaired Days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DE971772-174A-416D-8312-21F905DFD6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9534" y="4170429"/>
            <a:ext cx="1819275" cy="2028825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218C00EA-4A14-4318-A7EA-4FF668C45D06}"/>
              </a:ext>
            </a:extLst>
          </p:cNvPr>
          <p:cNvSpPr txBox="1"/>
          <p:nvPr/>
        </p:nvSpPr>
        <p:spPr>
          <a:xfrm>
            <a:off x="10122794" y="4170429"/>
            <a:ext cx="164849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SIZE </a:t>
            </a:r>
          </a:p>
          <a:p>
            <a:r>
              <a:rPr lang="en-US" dirty="0"/>
              <a:t>3.35</a:t>
            </a:r>
          </a:p>
          <a:p>
            <a:r>
              <a:rPr lang="en-US" dirty="0"/>
              <a:t>POSITIONS</a:t>
            </a:r>
          </a:p>
          <a:p>
            <a:r>
              <a:rPr lang="en-US" dirty="0"/>
              <a:t>0.3  -   0.45</a:t>
            </a:r>
          </a:p>
          <a:p>
            <a:r>
              <a:rPr lang="en-US" dirty="0"/>
              <a:t>6.1 -  0.45</a:t>
            </a:r>
          </a:p>
          <a:p>
            <a:r>
              <a:rPr lang="en-US" dirty="0"/>
              <a:t>0.3   -   4.1</a:t>
            </a:r>
          </a:p>
          <a:p>
            <a:r>
              <a:rPr lang="en-US" dirty="0"/>
              <a:t>6.1  -  4.1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AC7448C-D101-4F44-983C-AB87E36BEEF8}"/>
              </a:ext>
            </a:extLst>
          </p:cNvPr>
          <p:cNvSpPr txBox="1"/>
          <p:nvPr/>
        </p:nvSpPr>
        <p:spPr>
          <a:xfrm>
            <a:off x="10264140" y="754380"/>
            <a:ext cx="16459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95 X 100 px</a:t>
            </a:r>
          </a:p>
          <a:p>
            <a:endParaRPr lang="en-US" dirty="0"/>
          </a:p>
          <a:p>
            <a:r>
              <a:rPr lang="en-US" dirty="0"/>
              <a:t>414 X 414 px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64338F-B4A2-4213-954D-088937846A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7840" y="411480"/>
            <a:ext cx="3063240" cy="306324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19F5644-76C6-4B9D-A1DF-52F7E5DEA6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" y="411480"/>
            <a:ext cx="3063240" cy="306324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9406FB7-7637-4CD4-A3E4-7175654BBF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7840" y="3749040"/>
            <a:ext cx="3063240" cy="306324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C4A1B78-E664-4407-AC4F-987262F7050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4320" y="3749040"/>
            <a:ext cx="3063240" cy="3063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7350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9904562" y="3242532"/>
            <a:ext cx="21656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Pack Monadnock Summit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D1CFDF5-E4B9-4420-B7BA-D29813E7A4B1}"/>
              </a:ext>
            </a:extLst>
          </p:cNvPr>
          <p:cNvSpPr/>
          <p:nvPr/>
        </p:nvSpPr>
        <p:spPr>
          <a:xfrm>
            <a:off x="6" y="6627"/>
            <a:ext cx="9058259" cy="683971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7D8EA17-4AC1-413F-870F-858BC89501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9533" y="915622"/>
            <a:ext cx="1819275" cy="202882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49295A8-665F-40F6-971F-B67ABB9EEA7E}"/>
              </a:ext>
            </a:extLst>
          </p:cNvPr>
          <p:cNvSpPr txBox="1"/>
          <p:nvPr/>
        </p:nvSpPr>
        <p:spPr>
          <a:xfrm>
            <a:off x="5394960" y="3429000"/>
            <a:ext cx="3696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(d) 2016-20 20% Most Impaired Days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64BCBF3-A418-40B4-BACC-198E4C8B806A}"/>
              </a:ext>
            </a:extLst>
          </p:cNvPr>
          <p:cNvSpPr txBox="1"/>
          <p:nvPr/>
        </p:nvSpPr>
        <p:spPr>
          <a:xfrm>
            <a:off x="5394960" y="45720"/>
            <a:ext cx="3013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(b) 2016-20 20% Clearest Days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6603224-FF71-4B84-A256-AF0648A8FE89}"/>
              </a:ext>
            </a:extLst>
          </p:cNvPr>
          <p:cNvSpPr txBox="1"/>
          <p:nvPr/>
        </p:nvSpPr>
        <p:spPr>
          <a:xfrm>
            <a:off x="225515" y="45720"/>
            <a:ext cx="3013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(a) 2008-10 20% Clearest Days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F192724-BCA1-4F77-8838-0BB99343EDDF}"/>
              </a:ext>
            </a:extLst>
          </p:cNvPr>
          <p:cNvSpPr txBox="1"/>
          <p:nvPr/>
        </p:nvSpPr>
        <p:spPr>
          <a:xfrm>
            <a:off x="91440" y="3429000"/>
            <a:ext cx="37038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(c) 2008-10 20% Most Impaired Days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014301D2-A0F1-40E7-82DC-8F1D63D513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9534" y="4170429"/>
            <a:ext cx="1819275" cy="2028825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B8E739E7-8C3A-4600-AC14-F86EE6F4A5E4}"/>
              </a:ext>
            </a:extLst>
          </p:cNvPr>
          <p:cNvSpPr txBox="1"/>
          <p:nvPr/>
        </p:nvSpPr>
        <p:spPr>
          <a:xfrm>
            <a:off x="10122794" y="4170429"/>
            <a:ext cx="164849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SIZE </a:t>
            </a:r>
          </a:p>
          <a:p>
            <a:r>
              <a:rPr lang="en-US" dirty="0"/>
              <a:t>3.35</a:t>
            </a:r>
          </a:p>
          <a:p>
            <a:r>
              <a:rPr lang="en-US" dirty="0"/>
              <a:t>POSITIONS</a:t>
            </a:r>
          </a:p>
          <a:p>
            <a:r>
              <a:rPr lang="en-US" dirty="0"/>
              <a:t>0.3  -   0.45</a:t>
            </a:r>
          </a:p>
          <a:p>
            <a:r>
              <a:rPr lang="en-US" dirty="0"/>
              <a:t>6.1 -  0.45</a:t>
            </a:r>
          </a:p>
          <a:p>
            <a:r>
              <a:rPr lang="en-US" dirty="0"/>
              <a:t>0.3   -   4.1</a:t>
            </a:r>
          </a:p>
          <a:p>
            <a:r>
              <a:rPr lang="en-US" dirty="0"/>
              <a:t>6.1  -  4.1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85D800B-D927-45B5-BC3C-40663DC0C5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411480"/>
            <a:ext cx="3063240" cy="306324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57B2215-C9D5-415B-A4A2-899CBD2B38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" y="3749040"/>
            <a:ext cx="3063240" cy="306324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08DB72E-0ACE-4140-B2AE-40E36DC2861B}"/>
              </a:ext>
            </a:extLst>
          </p:cNvPr>
          <p:cNvSpPr txBox="1"/>
          <p:nvPr/>
        </p:nvSpPr>
        <p:spPr>
          <a:xfrm>
            <a:off x="10264140" y="754380"/>
            <a:ext cx="16459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95 X 100 px</a:t>
            </a:r>
          </a:p>
          <a:p>
            <a:endParaRPr lang="en-US" dirty="0"/>
          </a:p>
          <a:p>
            <a:r>
              <a:rPr lang="en-US" dirty="0"/>
              <a:t>414 X 414 px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538E2FE-4275-494F-A07F-AA48C2F1C0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7840" y="411480"/>
            <a:ext cx="3063240" cy="30632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0B94B67-1B61-4BE0-BDBD-313EA9D033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7840" y="3749040"/>
            <a:ext cx="3063240" cy="3063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7565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9904562" y="3242532"/>
            <a:ext cx="21656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Mohawk Mt.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E352CEE-1FBE-4638-9436-05AB9DAE9917}"/>
              </a:ext>
            </a:extLst>
          </p:cNvPr>
          <p:cNvSpPr/>
          <p:nvPr/>
        </p:nvSpPr>
        <p:spPr>
          <a:xfrm>
            <a:off x="6" y="6627"/>
            <a:ext cx="9058259" cy="683971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5C964E39-6869-4935-996F-E962FD3834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9533" y="915622"/>
            <a:ext cx="1819275" cy="2028825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EA347099-5172-4E88-A2E1-8D1042737E04}"/>
              </a:ext>
            </a:extLst>
          </p:cNvPr>
          <p:cNvSpPr txBox="1"/>
          <p:nvPr/>
        </p:nvSpPr>
        <p:spPr>
          <a:xfrm>
            <a:off x="5394960" y="3429000"/>
            <a:ext cx="3696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(d) 2016-20 20% Most Impaired Days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15F9381-0C70-4455-9A4B-5B776285C9AC}"/>
              </a:ext>
            </a:extLst>
          </p:cNvPr>
          <p:cNvSpPr txBox="1"/>
          <p:nvPr/>
        </p:nvSpPr>
        <p:spPr>
          <a:xfrm>
            <a:off x="5394960" y="45720"/>
            <a:ext cx="3013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(b) 2016-20 20% Clearest Days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D357E37-9312-46AA-BB68-D29ABADD5C74}"/>
              </a:ext>
            </a:extLst>
          </p:cNvPr>
          <p:cNvSpPr txBox="1"/>
          <p:nvPr/>
        </p:nvSpPr>
        <p:spPr>
          <a:xfrm>
            <a:off x="225515" y="45720"/>
            <a:ext cx="3013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(a) 2002-04 20% Clearest Days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5327874-DFD0-45CE-9A56-CE9E75660599}"/>
              </a:ext>
            </a:extLst>
          </p:cNvPr>
          <p:cNvSpPr txBox="1"/>
          <p:nvPr/>
        </p:nvSpPr>
        <p:spPr>
          <a:xfrm>
            <a:off x="91440" y="3429000"/>
            <a:ext cx="37038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(c) 2002-04 20% Most Impaired Days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48F7C98F-BB9C-40E4-AAB8-129B80BE9D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9534" y="4170429"/>
            <a:ext cx="1819275" cy="2028825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547C9ED5-A52E-42AA-B064-AC05C4C26FE2}"/>
              </a:ext>
            </a:extLst>
          </p:cNvPr>
          <p:cNvSpPr txBox="1"/>
          <p:nvPr/>
        </p:nvSpPr>
        <p:spPr>
          <a:xfrm>
            <a:off x="10122794" y="4170429"/>
            <a:ext cx="164849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SIZE </a:t>
            </a:r>
          </a:p>
          <a:p>
            <a:r>
              <a:rPr lang="en-US" dirty="0"/>
              <a:t>3.35</a:t>
            </a:r>
          </a:p>
          <a:p>
            <a:r>
              <a:rPr lang="en-US" dirty="0"/>
              <a:t>POSITIONS</a:t>
            </a:r>
          </a:p>
          <a:p>
            <a:r>
              <a:rPr lang="en-US" dirty="0"/>
              <a:t>0.3  -   0.45</a:t>
            </a:r>
          </a:p>
          <a:p>
            <a:r>
              <a:rPr lang="en-US" dirty="0"/>
              <a:t>6.1 -  0.45</a:t>
            </a:r>
          </a:p>
          <a:p>
            <a:r>
              <a:rPr lang="en-US" dirty="0"/>
              <a:t>0.3   -   4.1</a:t>
            </a:r>
          </a:p>
          <a:p>
            <a:r>
              <a:rPr lang="en-US" dirty="0"/>
              <a:t>6.1  -  4.1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43739B4-8B83-4535-BA89-6A8F8C30F7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415052"/>
            <a:ext cx="3063240" cy="306324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5E7A0AC-B9B5-47E3-80E2-0A6C32AA14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" y="3749040"/>
            <a:ext cx="3063240" cy="306324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672C53D-73CA-4E84-A311-0BCA0A306ECA}"/>
              </a:ext>
            </a:extLst>
          </p:cNvPr>
          <p:cNvSpPr txBox="1"/>
          <p:nvPr/>
        </p:nvSpPr>
        <p:spPr>
          <a:xfrm>
            <a:off x="10264140" y="754380"/>
            <a:ext cx="16459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95 X 100 px</a:t>
            </a:r>
          </a:p>
          <a:p>
            <a:endParaRPr lang="en-US" dirty="0"/>
          </a:p>
          <a:p>
            <a:r>
              <a:rPr lang="en-US" dirty="0"/>
              <a:t>414 X 414 px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916B626-4A8C-4E67-BD8B-6CB60D38DF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7840" y="411480"/>
            <a:ext cx="3063240" cy="30632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60A0938-BC42-4BC0-8B79-701ADA62529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7840" y="3749040"/>
            <a:ext cx="3063240" cy="3063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9641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9904562" y="3242532"/>
            <a:ext cx="21656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Cape Cod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B412270-4AAA-4B82-AC8E-A6773A95F150}"/>
              </a:ext>
            </a:extLst>
          </p:cNvPr>
          <p:cNvSpPr/>
          <p:nvPr/>
        </p:nvSpPr>
        <p:spPr>
          <a:xfrm>
            <a:off x="6" y="6627"/>
            <a:ext cx="9058259" cy="683971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F481DB7-E2EE-4BB1-934E-0713DCF8AF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9533" y="915622"/>
            <a:ext cx="1819275" cy="202882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D3BA9B8-8FFB-4F56-A619-0B82CD965A5D}"/>
              </a:ext>
            </a:extLst>
          </p:cNvPr>
          <p:cNvSpPr txBox="1"/>
          <p:nvPr/>
        </p:nvSpPr>
        <p:spPr>
          <a:xfrm>
            <a:off x="5394960" y="3429000"/>
            <a:ext cx="3696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(d) 2016-20 20% Most Impaired Days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9591F95-C302-48CB-9C12-763CC90CC79E}"/>
              </a:ext>
            </a:extLst>
          </p:cNvPr>
          <p:cNvSpPr txBox="1"/>
          <p:nvPr/>
        </p:nvSpPr>
        <p:spPr>
          <a:xfrm>
            <a:off x="5394960" y="45720"/>
            <a:ext cx="3013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(b) 2016-20 20% Clearest Days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1205C1A-7760-4A87-8292-DC14AB01D790}"/>
              </a:ext>
            </a:extLst>
          </p:cNvPr>
          <p:cNvSpPr txBox="1"/>
          <p:nvPr/>
        </p:nvSpPr>
        <p:spPr>
          <a:xfrm>
            <a:off x="225515" y="45720"/>
            <a:ext cx="3013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(a) 2002-04 20% Clearest Days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2F73D41-6501-4290-9103-1C0C2586EBCD}"/>
              </a:ext>
            </a:extLst>
          </p:cNvPr>
          <p:cNvSpPr txBox="1"/>
          <p:nvPr/>
        </p:nvSpPr>
        <p:spPr>
          <a:xfrm>
            <a:off x="91440" y="3429000"/>
            <a:ext cx="37038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(c) 2002-04 20% Most Impaired Days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EA29B922-DF42-4BA4-B8B7-2E1D3E051D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9534" y="4170429"/>
            <a:ext cx="1819275" cy="2028825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B9822551-C9E0-4C3C-B714-248715B70159}"/>
              </a:ext>
            </a:extLst>
          </p:cNvPr>
          <p:cNvSpPr txBox="1"/>
          <p:nvPr/>
        </p:nvSpPr>
        <p:spPr>
          <a:xfrm>
            <a:off x="10122794" y="4170429"/>
            <a:ext cx="164849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SIZE </a:t>
            </a:r>
          </a:p>
          <a:p>
            <a:r>
              <a:rPr lang="en-US" dirty="0"/>
              <a:t>3.35</a:t>
            </a:r>
          </a:p>
          <a:p>
            <a:r>
              <a:rPr lang="en-US" dirty="0"/>
              <a:t>POSITIONS</a:t>
            </a:r>
          </a:p>
          <a:p>
            <a:r>
              <a:rPr lang="en-US" dirty="0"/>
              <a:t>0.3  -   0.45</a:t>
            </a:r>
          </a:p>
          <a:p>
            <a:r>
              <a:rPr lang="en-US" dirty="0"/>
              <a:t>6.1 -  0.45</a:t>
            </a:r>
          </a:p>
          <a:p>
            <a:r>
              <a:rPr lang="en-US" dirty="0"/>
              <a:t>0.3   -   4.1</a:t>
            </a:r>
          </a:p>
          <a:p>
            <a:r>
              <a:rPr lang="en-US" dirty="0"/>
              <a:t>6.1  -  4.1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BF7C095-A9B8-4DF5-B691-1A94CF9A52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415052"/>
            <a:ext cx="3063240" cy="30632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E5FBCBA-8A35-48BC-85F5-8C47B3C74D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" y="3749040"/>
            <a:ext cx="3063240" cy="306324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F3CC4E1D-0350-4651-8E8A-1885261A068A}"/>
              </a:ext>
            </a:extLst>
          </p:cNvPr>
          <p:cNvSpPr txBox="1"/>
          <p:nvPr/>
        </p:nvSpPr>
        <p:spPr>
          <a:xfrm>
            <a:off x="10264140" y="754380"/>
            <a:ext cx="16459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95 X 100 px</a:t>
            </a:r>
          </a:p>
          <a:p>
            <a:endParaRPr lang="en-US" dirty="0"/>
          </a:p>
          <a:p>
            <a:r>
              <a:rPr lang="en-US" dirty="0"/>
              <a:t>414 X 414 px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BB501E-3EFD-4B75-A7D8-4542CDF905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7840" y="411480"/>
            <a:ext cx="3063240" cy="306324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FAA8F99-D2FB-4A3E-BB1C-6C080C74EB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7840" y="3749040"/>
            <a:ext cx="3063240" cy="3063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1385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9904562" y="3242532"/>
            <a:ext cx="21656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Martha’s Vineyard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591BBC6-74FF-4D4A-A69F-7FD1986D4FF9}"/>
              </a:ext>
            </a:extLst>
          </p:cNvPr>
          <p:cNvSpPr/>
          <p:nvPr/>
        </p:nvSpPr>
        <p:spPr>
          <a:xfrm>
            <a:off x="6" y="6627"/>
            <a:ext cx="9058259" cy="683971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C0E3C15-D9CE-4F43-B966-E85D2740F6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9533" y="915622"/>
            <a:ext cx="1819275" cy="202882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6941FA0-ADC5-4533-B04A-EA3430C811F3}"/>
              </a:ext>
            </a:extLst>
          </p:cNvPr>
          <p:cNvSpPr txBox="1"/>
          <p:nvPr/>
        </p:nvSpPr>
        <p:spPr>
          <a:xfrm>
            <a:off x="5394960" y="3429000"/>
            <a:ext cx="3696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(d) 2016-20 20% Most Impaired Days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13442FE-198C-4F5D-B850-FC33AA5826A3}"/>
              </a:ext>
            </a:extLst>
          </p:cNvPr>
          <p:cNvSpPr txBox="1"/>
          <p:nvPr/>
        </p:nvSpPr>
        <p:spPr>
          <a:xfrm>
            <a:off x="5394960" y="45720"/>
            <a:ext cx="3013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(b) 2016-20 20% Clearest Days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CF89FD5-908A-40D0-AF75-B417868E49A9}"/>
              </a:ext>
            </a:extLst>
          </p:cNvPr>
          <p:cNvSpPr txBox="1"/>
          <p:nvPr/>
        </p:nvSpPr>
        <p:spPr>
          <a:xfrm>
            <a:off x="225515" y="45720"/>
            <a:ext cx="3013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(a) 2003-05 20% Clearest Days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9F1CD34-A1C6-46F4-82C3-D74FB200E535}"/>
              </a:ext>
            </a:extLst>
          </p:cNvPr>
          <p:cNvSpPr txBox="1"/>
          <p:nvPr/>
        </p:nvSpPr>
        <p:spPr>
          <a:xfrm>
            <a:off x="91440" y="3429000"/>
            <a:ext cx="37038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(c) 2003-05 20% Most Impaired Days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1273234E-9821-497D-A90F-D24D6FEC81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9534" y="4170429"/>
            <a:ext cx="1819275" cy="2028825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B39F8C3A-E37B-4A5F-8E2F-784E06463F80}"/>
              </a:ext>
            </a:extLst>
          </p:cNvPr>
          <p:cNvSpPr txBox="1"/>
          <p:nvPr/>
        </p:nvSpPr>
        <p:spPr>
          <a:xfrm>
            <a:off x="10122794" y="4170429"/>
            <a:ext cx="164849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SIZE </a:t>
            </a:r>
          </a:p>
          <a:p>
            <a:r>
              <a:rPr lang="en-US" dirty="0"/>
              <a:t>3.35</a:t>
            </a:r>
          </a:p>
          <a:p>
            <a:r>
              <a:rPr lang="en-US" dirty="0"/>
              <a:t>POSITIONS</a:t>
            </a:r>
          </a:p>
          <a:p>
            <a:r>
              <a:rPr lang="en-US" dirty="0"/>
              <a:t>0.3  -   0.45</a:t>
            </a:r>
          </a:p>
          <a:p>
            <a:r>
              <a:rPr lang="en-US" dirty="0"/>
              <a:t>6.1 -  0.45</a:t>
            </a:r>
          </a:p>
          <a:p>
            <a:r>
              <a:rPr lang="en-US" dirty="0"/>
              <a:t>0.3   -   4.1</a:t>
            </a:r>
          </a:p>
          <a:p>
            <a:r>
              <a:rPr lang="en-US" dirty="0"/>
              <a:t>6.1  -  4.1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B4514C9-2888-431C-9364-77C68ED200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415052"/>
            <a:ext cx="3063240" cy="30632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ED38884-3B7A-452E-86AD-A40B3DBDF8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" y="3749040"/>
            <a:ext cx="3063240" cy="306324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153C364-9B22-429E-905F-965D343766C5}"/>
              </a:ext>
            </a:extLst>
          </p:cNvPr>
          <p:cNvSpPr txBox="1"/>
          <p:nvPr/>
        </p:nvSpPr>
        <p:spPr>
          <a:xfrm>
            <a:off x="10264140" y="754380"/>
            <a:ext cx="16459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95 X 100 px</a:t>
            </a:r>
          </a:p>
          <a:p>
            <a:endParaRPr lang="en-US" dirty="0"/>
          </a:p>
          <a:p>
            <a:r>
              <a:rPr lang="en-US" dirty="0"/>
              <a:t>414 X 414 px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8E42A1F-BD86-41C5-A4FF-58BA5AA14A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7840" y="411480"/>
            <a:ext cx="3063240" cy="30632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792F63C-63C3-4285-B62A-8B9C2E4C539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7840" y="3749040"/>
            <a:ext cx="3063240" cy="3063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263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9904562" y="3242532"/>
            <a:ext cx="21656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Frostburg Reservoir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8DD9540-11DE-42D5-967B-0CF324B55511}"/>
              </a:ext>
            </a:extLst>
          </p:cNvPr>
          <p:cNvSpPr/>
          <p:nvPr/>
        </p:nvSpPr>
        <p:spPr>
          <a:xfrm>
            <a:off x="6" y="6627"/>
            <a:ext cx="9058259" cy="683971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6946F99-C325-4ACA-BDA0-72038CF28E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9533" y="915622"/>
            <a:ext cx="1819275" cy="202882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14BC736-FC01-4502-B65C-BE9392D89581}"/>
              </a:ext>
            </a:extLst>
          </p:cNvPr>
          <p:cNvSpPr txBox="1"/>
          <p:nvPr/>
        </p:nvSpPr>
        <p:spPr>
          <a:xfrm>
            <a:off x="5394960" y="3429000"/>
            <a:ext cx="3696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(d) 2016-20 20% Most Impaired Days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11A59A4-D819-45DB-81E4-03562D9E7755}"/>
              </a:ext>
            </a:extLst>
          </p:cNvPr>
          <p:cNvSpPr txBox="1"/>
          <p:nvPr/>
        </p:nvSpPr>
        <p:spPr>
          <a:xfrm>
            <a:off x="5394960" y="45720"/>
            <a:ext cx="3013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(b) 2016-20 20% Clearest Days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67360BE-BACF-4BE6-AED6-AC470374D48F}"/>
              </a:ext>
            </a:extLst>
          </p:cNvPr>
          <p:cNvSpPr txBox="1"/>
          <p:nvPr/>
        </p:nvSpPr>
        <p:spPr>
          <a:xfrm>
            <a:off x="225515" y="45720"/>
            <a:ext cx="3013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(a) 2005-07 20% Clearest Days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B019001-84C4-47DE-90FE-F16DC8C8577B}"/>
              </a:ext>
            </a:extLst>
          </p:cNvPr>
          <p:cNvSpPr txBox="1"/>
          <p:nvPr/>
        </p:nvSpPr>
        <p:spPr>
          <a:xfrm>
            <a:off x="91440" y="3429000"/>
            <a:ext cx="37038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(c) 2005-07 20% Most Impaired Days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13282BA0-3912-45F8-8A9C-AFD93E0571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9534" y="4170429"/>
            <a:ext cx="1819275" cy="2028825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79072274-DCEE-4C1A-9764-E5D9229DB56B}"/>
              </a:ext>
            </a:extLst>
          </p:cNvPr>
          <p:cNvSpPr txBox="1"/>
          <p:nvPr/>
        </p:nvSpPr>
        <p:spPr>
          <a:xfrm>
            <a:off x="10122794" y="4170429"/>
            <a:ext cx="164849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SIZE </a:t>
            </a:r>
          </a:p>
          <a:p>
            <a:r>
              <a:rPr lang="en-US" dirty="0"/>
              <a:t>3.35</a:t>
            </a:r>
          </a:p>
          <a:p>
            <a:r>
              <a:rPr lang="en-US" dirty="0"/>
              <a:t>POSITIONS</a:t>
            </a:r>
          </a:p>
          <a:p>
            <a:r>
              <a:rPr lang="en-US" dirty="0"/>
              <a:t>0.3  -   0.45</a:t>
            </a:r>
          </a:p>
          <a:p>
            <a:r>
              <a:rPr lang="en-US" dirty="0"/>
              <a:t>6.1 -  0.45</a:t>
            </a:r>
          </a:p>
          <a:p>
            <a:r>
              <a:rPr lang="en-US" dirty="0"/>
              <a:t>0.3   -   4.1</a:t>
            </a:r>
          </a:p>
          <a:p>
            <a:r>
              <a:rPr lang="en-US" dirty="0"/>
              <a:t>6.1  -  4.1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4F26271-F4DA-417C-8B5A-0D05A9C31F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415052"/>
            <a:ext cx="3063240" cy="30632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F3238DF-1225-40C0-A682-7D46ED7DB8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102" y="3749040"/>
            <a:ext cx="3063240" cy="306324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394E24A-B194-4C2F-A8F9-BA2E637374E8}"/>
              </a:ext>
            </a:extLst>
          </p:cNvPr>
          <p:cNvSpPr txBox="1"/>
          <p:nvPr/>
        </p:nvSpPr>
        <p:spPr>
          <a:xfrm>
            <a:off x="10264140" y="754380"/>
            <a:ext cx="16459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95 X 100 px</a:t>
            </a:r>
          </a:p>
          <a:p>
            <a:endParaRPr lang="en-US" dirty="0"/>
          </a:p>
          <a:p>
            <a:r>
              <a:rPr lang="en-US" dirty="0"/>
              <a:t>414 X 414 px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B69AFDA-097F-478C-AD17-776AA6DF83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7840" y="411480"/>
            <a:ext cx="3063240" cy="306324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C758F8F-BC80-4F4A-B098-E25F8A6869E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7840" y="3749040"/>
            <a:ext cx="3063240" cy="3063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3099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9904562" y="3242532"/>
            <a:ext cx="21656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Quaker City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4F29F6F-AAEA-4BF4-A84C-3FA2752D4934}"/>
              </a:ext>
            </a:extLst>
          </p:cNvPr>
          <p:cNvSpPr/>
          <p:nvPr/>
        </p:nvSpPr>
        <p:spPr>
          <a:xfrm>
            <a:off x="6" y="6627"/>
            <a:ext cx="9058259" cy="683971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5285E8D-6F5B-434F-BB92-1978F26419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9533" y="915622"/>
            <a:ext cx="1819275" cy="202882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A6A63CAB-4640-4DEC-814B-053F40B2582E}"/>
              </a:ext>
            </a:extLst>
          </p:cNvPr>
          <p:cNvSpPr txBox="1"/>
          <p:nvPr/>
        </p:nvSpPr>
        <p:spPr>
          <a:xfrm>
            <a:off x="5394960" y="3429000"/>
            <a:ext cx="3696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(d) 2016-20 20% Most Impaired Days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95AADEE-9A5F-4F84-9A7D-3339E1EC45E5}"/>
              </a:ext>
            </a:extLst>
          </p:cNvPr>
          <p:cNvSpPr txBox="1"/>
          <p:nvPr/>
        </p:nvSpPr>
        <p:spPr>
          <a:xfrm>
            <a:off x="5394960" y="45720"/>
            <a:ext cx="3013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(b) 2016-20 20% Clearest Days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F42016E-2D4F-4F7C-A738-F36FB5536653}"/>
              </a:ext>
            </a:extLst>
          </p:cNvPr>
          <p:cNvSpPr txBox="1"/>
          <p:nvPr/>
        </p:nvSpPr>
        <p:spPr>
          <a:xfrm>
            <a:off x="225515" y="45720"/>
            <a:ext cx="3013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(a) 2002-04 20% Clearest Days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C1C2D31-215F-4B72-965C-EF4800B3EBC5}"/>
              </a:ext>
            </a:extLst>
          </p:cNvPr>
          <p:cNvSpPr txBox="1"/>
          <p:nvPr/>
        </p:nvSpPr>
        <p:spPr>
          <a:xfrm>
            <a:off x="91440" y="3429000"/>
            <a:ext cx="37038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(c) 2002-04 20% Most Impaired Days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8C1A335C-5AA1-4783-A729-B5701DDA00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9534" y="4170429"/>
            <a:ext cx="1819275" cy="2028825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4909A546-A0B0-4460-A549-97E1C04A0F81}"/>
              </a:ext>
            </a:extLst>
          </p:cNvPr>
          <p:cNvSpPr txBox="1"/>
          <p:nvPr/>
        </p:nvSpPr>
        <p:spPr>
          <a:xfrm>
            <a:off x="10122794" y="4170429"/>
            <a:ext cx="164849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SIZE </a:t>
            </a:r>
          </a:p>
          <a:p>
            <a:r>
              <a:rPr lang="en-US" dirty="0"/>
              <a:t>3.35</a:t>
            </a:r>
          </a:p>
          <a:p>
            <a:r>
              <a:rPr lang="en-US" dirty="0"/>
              <a:t>POSITIONS</a:t>
            </a:r>
          </a:p>
          <a:p>
            <a:r>
              <a:rPr lang="en-US" dirty="0"/>
              <a:t>0.3  -   0.45</a:t>
            </a:r>
          </a:p>
          <a:p>
            <a:r>
              <a:rPr lang="en-US" dirty="0"/>
              <a:t>6.1 -  0.45</a:t>
            </a:r>
          </a:p>
          <a:p>
            <a:r>
              <a:rPr lang="en-US" dirty="0"/>
              <a:t>0.3   -   4.1</a:t>
            </a:r>
          </a:p>
          <a:p>
            <a:r>
              <a:rPr lang="en-US" dirty="0"/>
              <a:t>6.1  -  4.1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EC0592C-1EBB-4CBE-B7E4-D5C284095C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415052"/>
            <a:ext cx="3063240" cy="306324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AD20BF5-3F4A-45F6-9C7E-926E58680D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" y="3749040"/>
            <a:ext cx="3063240" cy="306324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20940AE-8DFA-4B8E-8E02-BED49DECE02D}"/>
              </a:ext>
            </a:extLst>
          </p:cNvPr>
          <p:cNvSpPr txBox="1"/>
          <p:nvPr/>
        </p:nvSpPr>
        <p:spPr>
          <a:xfrm>
            <a:off x="10264140" y="754380"/>
            <a:ext cx="16459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95 X 100 px</a:t>
            </a:r>
          </a:p>
          <a:p>
            <a:endParaRPr lang="en-US" dirty="0"/>
          </a:p>
          <a:p>
            <a:r>
              <a:rPr lang="en-US" dirty="0"/>
              <a:t>414 X 414 px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4265D54-FA80-4B34-8D69-F7AEF489BF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7840" y="411480"/>
            <a:ext cx="3063240" cy="30632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FA4AA2D-C59F-4C62-B0E3-0611F959DB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7840" y="3749040"/>
            <a:ext cx="3063240" cy="3063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8233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33AACBDE-ADB9-4C30-BD40-6571AD204D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4919" y="3447288"/>
            <a:ext cx="4950821" cy="338328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C9927C1-EF01-4206-AE49-B6168698C0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3447288"/>
            <a:ext cx="4921074" cy="338328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B3FE5EA-0599-44DC-900F-AAF28C524C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4920" y="45720"/>
            <a:ext cx="4981304" cy="338328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9EE65D1-14E9-490A-9CBD-3254000714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" y="45720"/>
            <a:ext cx="4921075" cy="33832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39932" y="122994"/>
            <a:ext cx="39265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a)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0" y="122994"/>
            <a:ext cx="39265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b)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9931" y="3567157"/>
            <a:ext cx="39265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c)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0" y="3567157"/>
            <a:ext cx="39265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d)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1D43256-24E3-4D6A-8969-F8BFD1E9F527}"/>
              </a:ext>
            </a:extLst>
          </p:cNvPr>
          <p:cNvSpPr/>
          <p:nvPr/>
        </p:nvSpPr>
        <p:spPr>
          <a:xfrm>
            <a:off x="8" y="6627"/>
            <a:ext cx="10087422" cy="685137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DD11916-2AFB-4A12-82A7-FC2E4D77BBF0}"/>
              </a:ext>
            </a:extLst>
          </p:cNvPr>
          <p:cNvSpPr txBox="1"/>
          <p:nvPr/>
        </p:nvSpPr>
        <p:spPr>
          <a:xfrm>
            <a:off x="10469880" y="1451610"/>
            <a:ext cx="12115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3.7</a:t>
            </a:r>
          </a:p>
          <a:p>
            <a:r>
              <a:rPr lang="en-US" dirty="0"/>
              <a:t>0.1    0.05</a:t>
            </a:r>
          </a:p>
          <a:p>
            <a:r>
              <a:rPr lang="en-US" dirty="0"/>
              <a:t>5.55  0.05</a:t>
            </a:r>
          </a:p>
          <a:p>
            <a:r>
              <a:rPr lang="en-US" dirty="0"/>
              <a:t>0.1    3.77</a:t>
            </a:r>
          </a:p>
          <a:p>
            <a:r>
              <a:rPr lang="en-US" dirty="0"/>
              <a:t>5.55  3.77</a:t>
            </a:r>
          </a:p>
          <a:p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383DC83-136B-4C91-945E-153DE3244408}"/>
              </a:ext>
            </a:extLst>
          </p:cNvPr>
          <p:cNvCxnSpPr>
            <a:cxnSpLocks/>
            <a:stCxn id="12" idx="0"/>
          </p:cNvCxnSpPr>
          <p:nvPr/>
        </p:nvCxnSpPr>
        <p:spPr>
          <a:xfrm>
            <a:off x="5043719" y="6627"/>
            <a:ext cx="0" cy="6851373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91F3528-899A-4EDB-8DC6-AEDD5D7B620C}"/>
              </a:ext>
            </a:extLst>
          </p:cNvPr>
          <p:cNvCxnSpPr>
            <a:stCxn id="12" idx="1"/>
          </p:cNvCxnSpPr>
          <p:nvPr/>
        </p:nvCxnSpPr>
        <p:spPr>
          <a:xfrm flipV="1">
            <a:off x="8" y="3429000"/>
            <a:ext cx="10087422" cy="3314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10CC756D-ED8E-4B6D-B499-E0F020FA2EB9}"/>
              </a:ext>
            </a:extLst>
          </p:cNvPr>
          <p:cNvSpPr txBox="1"/>
          <p:nvPr/>
        </p:nvSpPr>
        <p:spPr>
          <a:xfrm>
            <a:off x="10755086" y="3853543"/>
            <a:ext cx="12115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Paint</a:t>
            </a:r>
          </a:p>
          <a:p>
            <a:endParaRPr lang="en-US" dirty="0"/>
          </a:p>
          <a:p>
            <a:r>
              <a:rPr lang="en-US" dirty="0"/>
              <a:t>14 – 44</a:t>
            </a:r>
          </a:p>
          <a:p>
            <a:endParaRPr lang="en-US" dirty="0"/>
          </a:p>
          <a:p>
            <a:r>
              <a:rPr lang="en-US" dirty="0"/>
              <a:t>xxx-500</a:t>
            </a:r>
          </a:p>
        </p:txBody>
      </p:sp>
    </p:spTree>
    <p:extLst>
      <p:ext uri="{BB962C8B-B14F-4D97-AF65-F5344CB8AC3E}">
        <p14:creationId xmlns:p14="http://schemas.microsoft.com/office/powerpoint/2010/main" val="19233118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7DD7A6B1-7B57-4B2C-9ABB-43157AFB2C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4920" y="3447288"/>
            <a:ext cx="4980743" cy="338328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36E5918-70D3-4CA7-9E85-37CED7F7FF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39" y="3447288"/>
            <a:ext cx="4920515" cy="338328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782FF76-E5AB-4A6A-AD79-81EAAE9023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4920" y="45720"/>
            <a:ext cx="4980746" cy="338328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8CB1157-5BC0-4DC0-9135-97EE5CAEFF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848" y="45720"/>
            <a:ext cx="4922111" cy="33832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39932" y="122994"/>
            <a:ext cx="39265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a)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0" y="122994"/>
            <a:ext cx="39265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b)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9931" y="3567157"/>
            <a:ext cx="39265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c)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0" y="3567157"/>
            <a:ext cx="39265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d)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1D1AAA2-01C7-43CC-8952-DEB460665466}"/>
              </a:ext>
            </a:extLst>
          </p:cNvPr>
          <p:cNvSpPr txBox="1"/>
          <p:nvPr/>
        </p:nvSpPr>
        <p:spPr>
          <a:xfrm>
            <a:off x="10469880" y="1451610"/>
            <a:ext cx="12115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3.7</a:t>
            </a:r>
          </a:p>
          <a:p>
            <a:r>
              <a:rPr lang="en-US" dirty="0"/>
              <a:t>0.1    0.05</a:t>
            </a:r>
          </a:p>
          <a:p>
            <a:r>
              <a:rPr lang="en-US" dirty="0"/>
              <a:t>5.55  0.05</a:t>
            </a:r>
          </a:p>
          <a:p>
            <a:r>
              <a:rPr lang="en-US" dirty="0"/>
              <a:t>0.1    3.77</a:t>
            </a:r>
          </a:p>
          <a:p>
            <a:r>
              <a:rPr lang="en-US" dirty="0"/>
              <a:t>5.55  3.77</a:t>
            </a:r>
          </a:p>
          <a:p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D761E8E-8356-416A-BD9D-EF95F1164EE9}"/>
              </a:ext>
            </a:extLst>
          </p:cNvPr>
          <p:cNvSpPr/>
          <p:nvPr/>
        </p:nvSpPr>
        <p:spPr>
          <a:xfrm>
            <a:off x="6" y="6627"/>
            <a:ext cx="10085832" cy="685137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07F5AEE-B0A8-41AD-B313-901625498CDB}"/>
              </a:ext>
            </a:extLst>
          </p:cNvPr>
          <p:cNvCxnSpPr>
            <a:cxnSpLocks/>
          </p:cNvCxnSpPr>
          <p:nvPr/>
        </p:nvCxnSpPr>
        <p:spPr>
          <a:xfrm>
            <a:off x="5043719" y="6627"/>
            <a:ext cx="0" cy="6851373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F97F689-30F5-4477-AFAF-78C1B36509AF}"/>
              </a:ext>
            </a:extLst>
          </p:cNvPr>
          <p:cNvCxnSpPr/>
          <p:nvPr/>
        </p:nvCxnSpPr>
        <p:spPr>
          <a:xfrm flipV="1">
            <a:off x="8" y="3429000"/>
            <a:ext cx="10087422" cy="3314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61D60CAF-25E0-4A43-BFBA-FA284553A3B1}"/>
              </a:ext>
            </a:extLst>
          </p:cNvPr>
          <p:cNvSpPr txBox="1"/>
          <p:nvPr/>
        </p:nvSpPr>
        <p:spPr>
          <a:xfrm>
            <a:off x="10755086" y="3853543"/>
            <a:ext cx="12115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Paint</a:t>
            </a:r>
          </a:p>
          <a:p>
            <a:endParaRPr lang="en-US" dirty="0"/>
          </a:p>
          <a:p>
            <a:r>
              <a:rPr lang="en-US" dirty="0"/>
              <a:t>14 – 44</a:t>
            </a:r>
          </a:p>
          <a:p>
            <a:endParaRPr lang="en-US" dirty="0"/>
          </a:p>
          <a:p>
            <a:r>
              <a:rPr lang="en-US" dirty="0"/>
              <a:t>xxx-500</a:t>
            </a:r>
          </a:p>
        </p:txBody>
      </p:sp>
    </p:spTree>
    <p:extLst>
      <p:ext uri="{BB962C8B-B14F-4D97-AF65-F5344CB8AC3E}">
        <p14:creationId xmlns:p14="http://schemas.microsoft.com/office/powerpoint/2010/main" val="19227531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2F6B938D-C91D-4B62-B63A-49C2AE0529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39" y="3447288"/>
            <a:ext cx="4921071" cy="338328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FFB0CAA-AEE0-4009-87C7-EE284687E8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4921" y="45720"/>
            <a:ext cx="4998228" cy="338328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7647A76-0139-442E-86AC-2205502A9A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849" y="45720"/>
            <a:ext cx="4939589" cy="33832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39932" y="122994"/>
            <a:ext cx="39265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a)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0" y="122994"/>
            <a:ext cx="39265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b)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9931" y="3567157"/>
            <a:ext cx="39265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c)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1D1AAA2-01C7-43CC-8952-DEB460665466}"/>
              </a:ext>
            </a:extLst>
          </p:cNvPr>
          <p:cNvSpPr txBox="1"/>
          <p:nvPr/>
        </p:nvSpPr>
        <p:spPr>
          <a:xfrm>
            <a:off x="10469880" y="1451610"/>
            <a:ext cx="12115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3.7</a:t>
            </a:r>
          </a:p>
          <a:p>
            <a:r>
              <a:rPr lang="en-US" dirty="0"/>
              <a:t>0.1    0.05</a:t>
            </a:r>
          </a:p>
          <a:p>
            <a:r>
              <a:rPr lang="en-US" dirty="0"/>
              <a:t>5.55  0.05</a:t>
            </a:r>
          </a:p>
          <a:p>
            <a:r>
              <a:rPr lang="en-US" dirty="0"/>
              <a:t>0.1    3.77</a:t>
            </a:r>
          </a:p>
          <a:p>
            <a:r>
              <a:rPr lang="en-US" dirty="0"/>
              <a:t>5.55  3.77</a:t>
            </a:r>
          </a:p>
          <a:p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D761E8E-8356-416A-BD9D-EF95F1164EE9}"/>
              </a:ext>
            </a:extLst>
          </p:cNvPr>
          <p:cNvSpPr/>
          <p:nvPr/>
        </p:nvSpPr>
        <p:spPr>
          <a:xfrm>
            <a:off x="6" y="6627"/>
            <a:ext cx="10085832" cy="685137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07F5AEE-B0A8-41AD-B313-901625498CDB}"/>
              </a:ext>
            </a:extLst>
          </p:cNvPr>
          <p:cNvCxnSpPr>
            <a:cxnSpLocks/>
          </p:cNvCxnSpPr>
          <p:nvPr/>
        </p:nvCxnSpPr>
        <p:spPr>
          <a:xfrm>
            <a:off x="5043719" y="6627"/>
            <a:ext cx="0" cy="6851373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F97F689-30F5-4477-AFAF-78C1B36509AF}"/>
              </a:ext>
            </a:extLst>
          </p:cNvPr>
          <p:cNvCxnSpPr/>
          <p:nvPr/>
        </p:nvCxnSpPr>
        <p:spPr>
          <a:xfrm flipV="1">
            <a:off x="8" y="3429000"/>
            <a:ext cx="10087422" cy="3314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F7364C0E-4676-4C26-A527-1FBDB9C9BE00}"/>
              </a:ext>
            </a:extLst>
          </p:cNvPr>
          <p:cNvSpPr txBox="1"/>
          <p:nvPr/>
        </p:nvSpPr>
        <p:spPr>
          <a:xfrm>
            <a:off x="10755086" y="3853543"/>
            <a:ext cx="12115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Paint</a:t>
            </a:r>
          </a:p>
          <a:p>
            <a:endParaRPr lang="en-US" dirty="0"/>
          </a:p>
          <a:p>
            <a:r>
              <a:rPr lang="en-US" dirty="0"/>
              <a:t>14 – 44</a:t>
            </a:r>
          </a:p>
          <a:p>
            <a:endParaRPr lang="en-US" dirty="0"/>
          </a:p>
          <a:p>
            <a:r>
              <a:rPr lang="en-US" dirty="0"/>
              <a:t>xxx-500</a:t>
            </a:r>
          </a:p>
        </p:txBody>
      </p:sp>
    </p:spTree>
    <p:extLst>
      <p:ext uri="{BB962C8B-B14F-4D97-AF65-F5344CB8AC3E}">
        <p14:creationId xmlns:p14="http://schemas.microsoft.com/office/powerpoint/2010/main" val="42200137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5154</TotalTime>
  <Words>1082</Words>
  <Application>Microsoft Office PowerPoint</Application>
  <PresentationFormat>Widescreen</PresentationFormat>
  <Paragraphs>275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Downs, Tom</dc:creator>
  <cp:lastModifiedBy>Downs, Tom</cp:lastModifiedBy>
  <cp:revision>342</cp:revision>
  <cp:lastPrinted>2018-11-13T14:58:42Z</cp:lastPrinted>
  <dcterms:created xsi:type="dcterms:W3CDTF">2017-12-14T19:11:14Z</dcterms:created>
  <dcterms:modified xsi:type="dcterms:W3CDTF">2022-02-22T15:15:25Z</dcterms:modified>
</cp:coreProperties>
</file>