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57" r:id="rId4"/>
    <p:sldId id="259" r:id="rId5"/>
    <p:sldId id="275" r:id="rId6"/>
    <p:sldId id="265" r:id="rId7"/>
    <p:sldId id="276" r:id="rId8"/>
    <p:sldId id="260" r:id="rId9"/>
    <p:sldId id="283" r:id="rId10"/>
    <p:sldId id="266" r:id="rId11"/>
    <p:sldId id="279" r:id="rId12"/>
    <p:sldId id="280" r:id="rId13"/>
    <p:sldId id="267" r:id="rId14"/>
    <p:sldId id="286" r:id="rId15"/>
    <p:sldId id="287" r:id="rId16"/>
    <p:sldId id="288" r:id="rId17"/>
    <p:sldId id="264" r:id="rId18"/>
    <p:sldId id="262" r:id="rId19"/>
    <p:sldId id="273" r:id="rId20"/>
    <p:sldId id="284" r:id="rId21"/>
    <p:sldId id="261" r:id="rId22"/>
    <p:sldId id="282" r:id="rId23"/>
    <p:sldId id="281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6174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38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4CA349-292D-484E-93CF-A0A66BB9FE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665E9CD-82C6-41C1-B4A1-1A17E5707A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4B1F67-A5E3-4DBE-8A54-CC35C82F90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F4642-0118-4C11-9EE8-1B92AF7D8C59}" type="datetimeFigureOut">
              <a:rPr lang="en-US" smtClean="0"/>
              <a:t>3/3/2022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003ABC-90A0-4668-ACF4-FBE749D8E7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3E9C24-6A1C-408D-8CD7-4C5F88A73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23697-C689-4D6B-AC62-F77993D4AA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5190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4D598B-00A8-46EB-B12B-E0D681ED8B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F806FBC-FC74-49F6-A2BC-28FFF5CE97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A34CAD-B4C0-4BD2-8AFC-2BFB8E6137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F4642-0118-4C11-9EE8-1B92AF7D8C59}" type="datetimeFigureOut">
              <a:rPr lang="en-US" smtClean="0"/>
              <a:t>3/3/2022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C121EF-5929-45CB-8F14-C80797C237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4B945E-B356-4078-B048-514BE6EE49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23697-C689-4D6B-AC62-F77993D4AA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8171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91E12FB-0D33-4D71-8A74-AE66E0CF765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806EE0D-1E6D-472D-9BB1-3BF309A77E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446BC8-CD5A-4DFE-848F-BE1360D0C0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F4642-0118-4C11-9EE8-1B92AF7D8C59}" type="datetimeFigureOut">
              <a:rPr lang="en-US" smtClean="0"/>
              <a:t>3/3/2022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29D4EA-A19A-49FA-A7BC-39EE341BBF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4F53B1-253B-44F8-818C-BA2085BB7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23697-C689-4D6B-AC62-F77993D4AA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53630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940F3A-8034-4E8E-986A-22A0F183E7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5EE5C9-786C-4310-8A41-145DA6966F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C4DB77-8B07-4BB0-BCEF-5558C12D32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F4642-0118-4C11-9EE8-1B92AF7D8C59}" type="datetimeFigureOut">
              <a:rPr lang="en-US" smtClean="0"/>
              <a:t>3/3/2022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1D7BEA-F918-427A-9E32-E6F1ECB73C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753306-EC28-487F-8A0B-D2053BC6A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23697-C689-4D6B-AC62-F77993D4AA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850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9EFFA3-04C3-47EB-89AF-08D09879E5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B899BE-A816-4C8B-B47F-0EDED5DBA7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A8E55E-340F-4292-BE6A-43BD8F6254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F4642-0118-4C11-9EE8-1B92AF7D8C59}" type="datetimeFigureOut">
              <a:rPr lang="en-US" smtClean="0"/>
              <a:t>3/3/2022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F73A28-4746-434A-A87C-043525257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001EB0-591F-4F01-B9DC-6F97207BA4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23697-C689-4D6B-AC62-F77993D4AA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2498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787221-C8F6-4B0E-AC22-BEF8385AED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E486E8-0024-45D5-9196-E51A1C5BE9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DC8CC9-90E4-4682-AA3C-E9A74F278D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D5EDA6-1925-4919-995D-C2FD2447A1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F4642-0118-4C11-9EE8-1B92AF7D8C59}" type="datetimeFigureOut">
              <a:rPr lang="en-US" smtClean="0"/>
              <a:t>3/3/2022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1DBC0A-03FF-4E86-BA13-24A08CD48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8930F9-7260-4376-AC4E-C466BA6473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23697-C689-4D6B-AC62-F77993D4AA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6119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0FC42A-545D-476C-AD26-7105C5EAFB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B18A18-8B3D-49AC-AEE5-2AED7EC346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FB8DF82-0DD3-42F2-A65A-9187DAC6C7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ADB34F4-0BD7-4E8D-A337-327E6582E4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A3D7CB1-29B3-4A99-9158-0BDF3E83154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29DB48-CBA8-48FF-9A79-D29817DED5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F4642-0118-4C11-9EE8-1B92AF7D8C59}" type="datetimeFigureOut">
              <a:rPr lang="en-US" smtClean="0"/>
              <a:t>3/3/2022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5A7506B-A152-430E-A68E-346AC1E158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64BB08B-8306-4018-A412-AF5B140F46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23697-C689-4D6B-AC62-F77993D4AA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3449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C81EA4-8A97-4C16-9642-FBFC8EFAD4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64BAB98-B444-4B09-BE7B-7CBF9E921E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F4642-0118-4C11-9EE8-1B92AF7D8C59}" type="datetimeFigureOut">
              <a:rPr lang="en-US" smtClean="0"/>
              <a:t>3/3/2022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7961812-3C15-441D-88EA-C9D976CC58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B2ADECC-32B7-42AB-BF92-3CFEE42A5C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23697-C689-4D6B-AC62-F77993D4AA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62399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2ABB64D-7518-46B3-A61F-0A8D9F2E45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F4642-0118-4C11-9EE8-1B92AF7D8C59}" type="datetimeFigureOut">
              <a:rPr lang="en-US" smtClean="0"/>
              <a:t>3/3/2022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900FC6C-B808-4B41-BBFB-E15DB5F15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FAE0BF-5309-47BA-8419-B5CA0C686E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23697-C689-4D6B-AC62-F77993D4AA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4789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ABAFA3-5460-4328-8240-48008857C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39B7B9-0613-42F2-A012-FB22DFD4BE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ECA85C-CAF2-45E1-90BF-BAB7447B6A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611B0A-1355-4270-8BF4-96CD560DFA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F4642-0118-4C11-9EE8-1B92AF7D8C59}" type="datetimeFigureOut">
              <a:rPr lang="en-US" smtClean="0"/>
              <a:t>3/3/2022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5D2917-E236-4DAE-BCC7-D1109CB79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F4AC6B-FCDF-4345-8E4F-FE01BE82D7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23697-C689-4D6B-AC62-F77993D4AA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1420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624A67-E05D-424E-9304-FB5269F22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D023177-F48E-4F64-BFB8-169E18465F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C88773-9ED1-4F98-9EEF-706FCC5CC7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9A35C5-D010-419B-BC5B-198C6217F8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F4642-0118-4C11-9EE8-1B92AF7D8C59}" type="datetimeFigureOut">
              <a:rPr lang="en-US" smtClean="0"/>
              <a:t>3/3/2022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E45C14-04BB-414F-812B-B7604C7D39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417976-8F8F-4213-9B9D-C5C3CD7E2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23697-C689-4D6B-AC62-F77993D4AA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21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B5C3255-2528-4152-8DB9-3B3B59E6B2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342A67-F4EC-40F8-B68E-1FBA7653AD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90DEED-97FD-437A-B943-719275AD58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AF4642-0118-4C11-9EE8-1B92AF7D8C59}" type="datetimeFigureOut">
              <a:rPr lang="en-US" smtClean="0"/>
              <a:t>3/3/2022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4ED316-C561-4AC7-9E5E-E2522BB616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A82873-1831-4D8C-8CF3-6645102E2E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E23697-C689-4D6B-AC62-F77993D4AA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414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6EFAB-CF28-4235-B2E6-E1D438D8C5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944029"/>
          </a:xfrm>
        </p:spPr>
        <p:txBody>
          <a:bodyPr>
            <a:normAutofit/>
          </a:bodyPr>
          <a:lstStyle/>
          <a:p>
            <a:r>
              <a:rPr lang="en-US" dirty="0"/>
              <a:t>Maps of Monitors </a:t>
            </a:r>
            <a:br>
              <a:rPr lang="en-US" dirty="0"/>
            </a:br>
            <a:r>
              <a:rPr lang="en-US" dirty="0"/>
              <a:t>for </a:t>
            </a:r>
            <a:br>
              <a:rPr lang="en-US" dirty="0"/>
            </a:br>
            <a:r>
              <a:rPr lang="en-US" dirty="0"/>
              <a:t>2022 Monitoring Meeting</a:t>
            </a:r>
          </a:p>
        </p:txBody>
      </p:sp>
    </p:spTree>
    <p:extLst>
      <p:ext uri="{BB962C8B-B14F-4D97-AF65-F5344CB8AC3E}">
        <p14:creationId xmlns:p14="http://schemas.microsoft.com/office/powerpoint/2010/main" val="42343955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Map&#10;&#10;Description automatically generated">
            <a:extLst>
              <a:ext uri="{FF2B5EF4-FFF2-40B4-BE49-F238E27FC236}">
                <a16:creationId xmlns:a16="http://schemas.microsoft.com/office/drawing/2014/main" id="{B71398F0-C3E3-46EC-BE6A-3FA39E98A9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6318" y="0"/>
            <a:ext cx="52993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2726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4056462-5C44-44DF-83DC-0FFB387ED2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6736" y="-39495"/>
            <a:ext cx="9500616" cy="6894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9644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6195C82-BEEC-4B27-A2CD-BFCCBDFB59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6736" y="-39496"/>
            <a:ext cx="9518904" cy="6908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4059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Map&#10;&#10;Description automatically generated">
            <a:extLst>
              <a:ext uri="{FF2B5EF4-FFF2-40B4-BE49-F238E27FC236}">
                <a16:creationId xmlns:a16="http://schemas.microsoft.com/office/drawing/2014/main" id="{F5572559-B191-4B55-B143-405F692952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6318" y="0"/>
            <a:ext cx="52993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408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331EF10-1EE7-4836-9BE2-EE6E14263D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49865"/>
            <a:ext cx="12212804" cy="6358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2314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6A5011E-EB9A-4DBF-839C-E87BF135E0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93527"/>
            <a:ext cx="12224071" cy="6066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3728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3804963-34FF-4EED-AA7F-8155C3EEAB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4" y="265149"/>
            <a:ext cx="12187256" cy="6082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7030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494FE3F-1293-4741-A527-0981AD4320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6318" y="0"/>
            <a:ext cx="52993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4946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4CA5BF7-EBB7-4DE7-8F04-9C3E5CA95F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6318" y="0"/>
            <a:ext cx="52993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4569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6883825-9165-420B-9F20-23DC11B196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198" y="411480"/>
            <a:ext cx="12214396" cy="6035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3435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Map&#10;&#10;Description automatically generated">
            <a:extLst>
              <a:ext uri="{FF2B5EF4-FFF2-40B4-BE49-F238E27FC236}">
                <a16:creationId xmlns:a16="http://schemas.microsoft.com/office/drawing/2014/main" id="{C07EB168-19A9-46AD-9F25-E8639116FC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7235" y="0"/>
            <a:ext cx="443752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9772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CA022CD-E4F7-42FD-98CB-6DBF2EDB1A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98428"/>
            <a:ext cx="12192000" cy="5848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3836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7436C37-59DF-4806-B730-1B8BC0AD77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6318" y="0"/>
            <a:ext cx="52993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0734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Map&#10;&#10;Description automatically generated">
            <a:extLst>
              <a:ext uri="{FF2B5EF4-FFF2-40B4-BE49-F238E27FC236}">
                <a16:creationId xmlns:a16="http://schemas.microsoft.com/office/drawing/2014/main" id="{7B217A6E-E923-4B81-91A4-893BA068D6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4928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Map&#10;&#10;Description automatically generated">
            <a:extLst>
              <a:ext uri="{FF2B5EF4-FFF2-40B4-BE49-F238E27FC236}">
                <a16:creationId xmlns:a16="http://schemas.microsoft.com/office/drawing/2014/main" id="{8EE8077D-087E-4EA2-98D2-B95F6350BC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177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Map&#10;&#10;Description automatically generated">
            <a:extLst>
              <a:ext uri="{FF2B5EF4-FFF2-40B4-BE49-F238E27FC236}">
                <a16:creationId xmlns:a16="http://schemas.microsoft.com/office/drawing/2014/main" id="{6E96F803-7561-439B-B50E-857D2ED637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6318" y="0"/>
            <a:ext cx="52993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0546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ap&#10;&#10;Description automatically generated">
            <a:extLst>
              <a:ext uri="{FF2B5EF4-FFF2-40B4-BE49-F238E27FC236}">
                <a16:creationId xmlns:a16="http://schemas.microsoft.com/office/drawing/2014/main" id="{439D5AB3-8736-4F8D-B398-190B606B2A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6318" y="0"/>
            <a:ext cx="52993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3883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D77A74B-C8E8-495B-9538-6557FA19CCEF}"/>
              </a:ext>
            </a:extLst>
          </p:cNvPr>
          <p:cNvSpPr/>
          <p:nvPr/>
        </p:nvSpPr>
        <p:spPr>
          <a:xfrm>
            <a:off x="831272" y="-48491"/>
            <a:ext cx="10529455" cy="695498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801C55B-70C4-4EAC-98F6-92C96E99F002}"/>
              </a:ext>
            </a:extLst>
          </p:cNvPr>
          <p:cNvSpPr txBox="1"/>
          <p:nvPr/>
        </p:nvSpPr>
        <p:spPr>
          <a:xfrm>
            <a:off x="2453549" y="565630"/>
            <a:ext cx="7086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2021 data is preliminary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263726A-7E86-4D3A-9406-FF5142AAF4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4339" y="0"/>
            <a:ext cx="10243320" cy="6954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3058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ap&#10;&#10;Description automatically generated">
            <a:extLst>
              <a:ext uri="{FF2B5EF4-FFF2-40B4-BE49-F238E27FC236}">
                <a16:creationId xmlns:a16="http://schemas.microsoft.com/office/drawing/2014/main" id="{7BB8B541-3D93-4874-8C16-352B77E0F8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6318" y="0"/>
            <a:ext cx="52993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3278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7ABEBCA-9ADB-40B6-A628-C47540B488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3042" y="3478"/>
            <a:ext cx="9485522" cy="6880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9758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D60EB6E-7286-4B47-A89C-637562D73A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6318" y="0"/>
            <a:ext cx="52993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2793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D681F0D-47F0-46AD-911A-1CACE67CFA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6968" y="14089"/>
            <a:ext cx="10079736" cy="6843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68632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422</TotalTime>
  <Words>13</Words>
  <Application>Microsoft Office PowerPoint</Application>
  <PresentationFormat>Widescreen</PresentationFormat>
  <Paragraphs>2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7" baseType="lpstr">
      <vt:lpstr>Arial</vt:lpstr>
      <vt:lpstr>Calibri</vt:lpstr>
      <vt:lpstr>Calibri Light</vt:lpstr>
      <vt:lpstr>Office Theme</vt:lpstr>
      <vt:lpstr>Maps of Monitors  for  2022 Monitoring Meeting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Maps of Monitors for 2020 Monitoring Meeting</dc:title>
  <dc:creator>Webster, Martha E</dc:creator>
  <cp:lastModifiedBy>Webster, Martha E</cp:lastModifiedBy>
  <cp:revision>42</cp:revision>
  <dcterms:created xsi:type="dcterms:W3CDTF">2020-01-15T14:15:54Z</dcterms:created>
  <dcterms:modified xsi:type="dcterms:W3CDTF">2022-03-03T13:45:20Z</dcterms:modified>
</cp:coreProperties>
</file>