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BA50-F8E6-482C-AA92-5347A8472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AD0A1-86D6-4631-A331-294A4A94A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226A4-ED0D-41D6-93C6-7DD673BBF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5C545-BC29-4A02-8551-C4826E91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94B0-E73C-4F34-BF57-9C5D8EF9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2AA7-685E-4F39-9100-6CA0F1B9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C7F1E-8C95-44D6-935C-B84909F07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60CF1-906F-4082-9B66-E688D89B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8B58-5965-4EBE-8EAD-01CD5248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6F89-D48C-4ADF-BB25-CE875CF5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30A2D-200E-4F38-B8C3-48F87507F7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A68E8-7FFC-4A8D-BFE3-83F5C8BE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85C1A-9F15-44C9-A342-6E3F4B05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4A113-6CEB-4310-B760-BD83AD8E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45CD-8DDC-4BFC-BCB8-62A98049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EF05-DE75-4A58-9AA4-AA6BDA20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DE7F-5DB3-4FC0-B341-6E69D3D2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C1824-C156-4EBF-9EF8-E0F9451D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649CA-886A-45CA-9FB2-24C9433F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7EDCC-EE8D-4D67-8771-C696E51F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8A1F-BEE8-4FAD-8BCA-29D96A8D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0EBE9-F76B-490F-B42A-7184893AB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2D9EF-F8B4-490B-8C36-A23FB0AB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3DB6-63E7-413B-81C9-7F6B1310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2B438-920C-4882-8CD4-EFE5F10B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F234-3E8A-4BC0-8160-784DDCFB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77F5-CB3D-4DA1-A541-2F23563EE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FF786-5B50-41B8-8BC0-70F68980C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7613C-FACC-4C39-8B03-AFFAED55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DFE-3FCF-4471-BEDD-C284F46B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BE10-E0B7-4D9F-A155-5EECBAC5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D520-1F5F-44C4-9442-1C64C6C5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4DF14-1B30-4E32-AD70-556C03E48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8B504-1A35-4621-9531-1FE9F4246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24CB-9CBD-4321-ABC1-103CB32A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F7F2F-CE49-42B0-82B8-3F85F5A05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187C8-172F-4D79-8E6D-3C93AF84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04C2A-7926-4710-B5E6-C0E47078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C0EBB-089F-4DD4-B27F-A879DF58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A58E-EFDF-48D2-AFFE-A53A92D5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3614C-ED0E-439C-9F5C-1870F8EC6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3021E-7BDD-4B13-9D5A-F9B29CF9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9E810-D764-4EBF-B670-F6E28B19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2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C5876-DC63-41DF-8486-9D5F4B20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67EDB-5A92-4231-AC07-2FA6601A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B68C-7CB8-47C1-8716-F9DB3728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D821-F4B3-492C-BAE5-BA151BDA5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0835-5482-4CE1-9D2D-E186450CC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CE254-6B74-467C-8A61-632F3C8E6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07151-F469-4847-A344-26B26BE6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2A66A-8862-45F8-8E29-93AABE84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4DA75-3661-4C0B-AC7D-D1034BA2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4F194-43AC-4338-B33A-DBBC155F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650E6-EB01-45AF-97C9-D8AF6F665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DF748-9E22-4B23-A397-148057C56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93CEF-8971-43EF-81C7-4876744B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E7C82-B0F7-48B1-B843-32F4A30E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EE866-001D-4977-957C-121B8E1A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9509C-DAF4-4C05-A20A-7B24FE33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4AE25-CADC-485C-8859-19CECE96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125D-9A76-4E3D-B428-1CF14D7B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C5EB-72A8-431A-AB37-D8F547C4B19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A9B7-BDAF-45E8-89E1-849AC7A7F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A6D3A-9D2F-43B1-940C-843B7CB08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693E-3709-4928-9565-74119951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169373-E625-4BAD-B93B-3BA93BE5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19525-BEA4-4912-9D2A-DE86381CB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939" y="195016"/>
            <a:ext cx="4609518" cy="3233984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Mosquito Hot Spots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C8926-6F63-4E73-8660-C174CF270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0787" y="3480872"/>
            <a:ext cx="4812530" cy="1815865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800" dirty="0"/>
              <a:t>Mosquitoes can breed in natural and man-made containers of water.  Can you find all the hot spots where mosquitoes could lay eggs?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E6188-497E-4FE5-BD28-4AE7B0071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" r="1724"/>
          <a:stretch/>
        </p:blipFill>
        <p:spPr>
          <a:xfrm>
            <a:off x="604064" y="10"/>
            <a:ext cx="6701991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DF00571-E53F-4406-874C-D5333B3E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805A8E07-08A3-48C5-A937-BA5C099EB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BD95D223-D0F4-4A5A-A97F-904E11575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234CFCF-E56D-4C71-AEA5-41C17CD2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EE72264-410F-4071-B6A9-A94E1050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8730288-0A00-4A97-8CE6-E7DFE81E3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EDA3E11-9FAA-4CBF-9FC7-A75068E7B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7327A321-A57A-4019-AC19-30C3FEDE0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B013C8-DE8B-4D46-A566-8925FF2AB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D70623DD-9665-463E-9FF2-E11E7676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F230DD2-4D19-4039-A31E-475B24712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0DE572C-1F7E-41DF-B316-6D79DD0035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5E93974-7575-4E1C-BB69-30CDE7C145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02B977-55BB-4684-B6DC-50B49F26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8A7D2FD-4604-411A-8446-AAD738B9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FC67E06-3570-4522-8495-454D7C87E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6A1839D-1BE9-41CB-B29B-AF529145D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0C714F7-E8CA-484B-8A29-E3194EC7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4E21E71-D285-4AED-AA11-100533981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3568E8F-C4DD-4452-A8BE-CDC9A4FE4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56ABD5AB-B13C-4AA9-9066-E872473A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626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BCC5C-DDA3-4316-8B43-0D877DE3AFA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r="-1" b="15644"/>
          <a:stretch/>
        </p:blipFill>
        <p:spPr>
          <a:xfrm>
            <a:off x="603504" y="-1"/>
            <a:ext cx="11588496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102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Mosquito Hot Spots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Mosquito Hot Spots</dc:title>
  <dc:creator>Porter, Megan</dc:creator>
  <cp:lastModifiedBy>Peranzi, Catie</cp:lastModifiedBy>
  <cp:revision>1</cp:revision>
  <dcterms:created xsi:type="dcterms:W3CDTF">2020-08-05T19:51:34Z</dcterms:created>
  <dcterms:modified xsi:type="dcterms:W3CDTF">2020-09-11T15:43:03Z</dcterms:modified>
</cp:coreProperties>
</file>