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2" r:id="rId1"/>
  </p:sldMasterIdLst>
  <p:notesMasterIdLst>
    <p:notesMasterId r:id="rId32"/>
  </p:notesMasterIdLst>
  <p:sldIdLst>
    <p:sldId id="256" r:id="rId2"/>
    <p:sldId id="257" r:id="rId3"/>
    <p:sldId id="272" r:id="rId4"/>
    <p:sldId id="309" r:id="rId5"/>
    <p:sldId id="316" r:id="rId6"/>
    <p:sldId id="302" r:id="rId7"/>
    <p:sldId id="301" r:id="rId8"/>
    <p:sldId id="273" r:id="rId9"/>
    <p:sldId id="295" r:id="rId10"/>
    <p:sldId id="297" r:id="rId11"/>
    <p:sldId id="298" r:id="rId12"/>
    <p:sldId id="300" r:id="rId13"/>
    <p:sldId id="310" r:id="rId14"/>
    <p:sldId id="304" r:id="rId15"/>
    <p:sldId id="311" r:id="rId16"/>
    <p:sldId id="312" r:id="rId17"/>
    <p:sldId id="314" r:id="rId18"/>
    <p:sldId id="313" r:id="rId19"/>
    <p:sldId id="315" r:id="rId20"/>
    <p:sldId id="294" r:id="rId21"/>
    <p:sldId id="269" r:id="rId22"/>
    <p:sldId id="292" r:id="rId23"/>
    <p:sldId id="281" r:id="rId24"/>
    <p:sldId id="293" r:id="rId25"/>
    <p:sldId id="280" r:id="rId26"/>
    <p:sldId id="286" r:id="rId27"/>
    <p:sldId id="282" r:id="rId28"/>
    <p:sldId id="283" r:id="rId29"/>
    <p:sldId id="270" r:id="rId30"/>
    <p:sldId id="27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C12"/>
    <a:srgbClr val="FFDC6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3A18A-DCD1-408D-9824-0023FAD0BDE6}" v="1251" dt="2025-09-02T16:12:44.341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4576" autoAdjust="0"/>
  </p:normalViewPr>
  <p:slideViewPr>
    <p:cSldViewPr snapToGrid="0" snapToObjects="1">
      <p:cViewPr>
        <p:scale>
          <a:sx n="100" d="100"/>
          <a:sy n="100" d="100"/>
        </p:scale>
        <p:origin x="18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23.svg"/><Relationship Id="rId4" Type="http://schemas.openxmlformats.org/officeDocument/2006/relationships/image" Target="../media/image45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23.svg"/><Relationship Id="rId4" Type="http://schemas.openxmlformats.org/officeDocument/2006/relationships/image" Target="../media/image45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F0C580-3F3F-4B0C-AE82-F330F5F49FA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DE3928-E868-4718-8BF8-79B85A93352F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solidFill>
                <a:srgbClr val="002060"/>
              </a:solidFill>
            </a:rPr>
            <a:t>Explain</a:t>
          </a:r>
        </a:p>
      </dgm:t>
    </dgm:pt>
    <dgm:pt modelId="{A5FE416E-1502-4ACC-93E0-03E1DCD58198}" type="parTrans" cxnId="{ED9E0524-E74F-4E6E-B5AD-99E3262840F4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A11595E5-6535-47AF-ACC4-96C376EF3470}" type="sibTrans" cxnId="{ED9E0524-E74F-4E6E-B5AD-99E3262840F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E80CABC-5D3D-4273-91DE-D64942096521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>
              <a:solidFill>
                <a:srgbClr val="002060"/>
              </a:solidFill>
            </a:rPr>
            <a:t>Explain ECE Consultation for ME’s purpose, scope, and key service components, including supports for early care and education providers and families.</a:t>
          </a:r>
        </a:p>
      </dgm:t>
    </dgm:pt>
    <dgm:pt modelId="{3D0306B8-A370-45C9-A13A-7FAAA3AC454A}" type="parTrans" cxnId="{33C42980-660F-41F4-A986-AC0B6B0AE4C0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397A98E0-1DD9-4677-B6E4-AA44D5A33E10}" type="sibTrans" cxnId="{33C42980-660F-41F4-A986-AC0B6B0AE4C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DE3AD3A-9F8D-4859-990E-0945FCB3FA43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solidFill>
                <a:srgbClr val="002060"/>
              </a:solidFill>
            </a:rPr>
            <a:t>Understand</a:t>
          </a:r>
        </a:p>
      </dgm:t>
    </dgm:pt>
    <dgm:pt modelId="{A99D1921-2F9C-4CAB-BFC5-89D100B0F355}" type="parTrans" cxnId="{2441B2F5-E2B9-460F-9AAC-B00DDDD073C8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86D7A726-5789-4DB8-B712-BF304B3C5F02}" type="sibTrans" cxnId="{2441B2F5-E2B9-460F-9AAC-B00DDDD073C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5E5B085-04E9-4816-BCCD-685115B163EB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>
              <a:solidFill>
                <a:srgbClr val="002060"/>
              </a:solidFill>
            </a:rPr>
            <a:t>Understand how ECE Consultation for ME aligns with Maine’s early childhood strategic goals, promoting resilience, inclusion, and mental health in early care settings.</a:t>
          </a:r>
        </a:p>
      </dgm:t>
    </dgm:pt>
    <dgm:pt modelId="{0836EAA4-D588-4607-9580-DAD3E8093688}" type="parTrans" cxnId="{C1950178-CFC5-4ED5-9234-12E9FD7BD702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8BD27330-CD22-4E9B-A130-4A75E9C17F72}" type="sibTrans" cxnId="{C1950178-CFC5-4ED5-9234-12E9FD7BD70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5B6DDE9-EE96-4F5D-AF95-E7304EABA21C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solidFill>
                <a:srgbClr val="002060"/>
              </a:solidFill>
            </a:rPr>
            <a:t>Identify</a:t>
          </a:r>
        </a:p>
      </dgm:t>
    </dgm:pt>
    <dgm:pt modelId="{1B1CA02C-9E04-4FEE-9016-7A22A5F28161}" type="parTrans" cxnId="{20441734-BD28-4095-8DF6-7D9762A13633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94E213C1-A069-4E1E-84BF-535E052C3724}" type="sibTrans" cxnId="{20441734-BD28-4095-8DF6-7D9762A1363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15FD3E6-2752-4FC4-AF42-467957D0E78D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>
              <a:solidFill>
                <a:srgbClr val="002060"/>
              </a:solidFill>
            </a:rPr>
            <a:t>Identify opportunities for collaboration and referral, ensuring that families and early care professionals can access services early to address social, emotional, and behavioral concerns before they escalate.</a:t>
          </a:r>
        </a:p>
      </dgm:t>
    </dgm:pt>
    <dgm:pt modelId="{6D8B9206-19D5-4FB5-B16E-B82B8577B212}" type="parTrans" cxnId="{D14C4FCA-5189-41AE-8866-1A7E09B9B429}">
      <dgm:prSet/>
      <dgm:spPr/>
      <dgm:t>
        <a:bodyPr/>
        <a:lstStyle/>
        <a:p>
          <a:pPr algn="l"/>
          <a:endParaRPr lang="en-US">
            <a:solidFill>
              <a:srgbClr val="002060"/>
            </a:solidFill>
          </a:endParaRPr>
        </a:p>
      </dgm:t>
    </dgm:pt>
    <dgm:pt modelId="{BEEA4DD1-9952-40F9-842A-154D393B4350}" type="sibTrans" cxnId="{D14C4FCA-5189-41AE-8866-1A7E09B9B429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35B6154-77F0-463F-A127-B0828F8B43C7}" type="pres">
      <dgm:prSet presAssocID="{47F0C580-3F3F-4B0C-AE82-F330F5F49FA7}" presName="root" presStyleCnt="0">
        <dgm:presLayoutVars>
          <dgm:dir/>
          <dgm:resizeHandles val="exact"/>
        </dgm:presLayoutVars>
      </dgm:prSet>
      <dgm:spPr/>
    </dgm:pt>
    <dgm:pt modelId="{CC438C08-8A62-45AC-B722-CC4199AB9E5A}" type="pres">
      <dgm:prSet presAssocID="{77DE3928-E868-4718-8BF8-79B85A93352F}" presName="compNode" presStyleCnt="0"/>
      <dgm:spPr/>
    </dgm:pt>
    <dgm:pt modelId="{B993F0FE-5759-4739-9B19-20BD0C6CE096}" type="pres">
      <dgm:prSet presAssocID="{77DE3928-E868-4718-8BF8-79B85A93352F}" presName="iconRect" presStyleLbl="node1" presStyleIdx="0" presStyleCnt="3" custLinFactNeighborX="94076" custLinFactNeighborY="15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96F7AE5-47D6-49CF-965A-0CC5E25EE8F9}" type="pres">
      <dgm:prSet presAssocID="{77DE3928-E868-4718-8BF8-79B85A93352F}" presName="iconSpace" presStyleCnt="0"/>
      <dgm:spPr/>
    </dgm:pt>
    <dgm:pt modelId="{76E2FCCF-A404-4055-A333-0DB3E7726630}" type="pres">
      <dgm:prSet presAssocID="{77DE3928-E868-4718-8BF8-79B85A93352F}" presName="parTx" presStyleLbl="revTx" presStyleIdx="0" presStyleCnt="6">
        <dgm:presLayoutVars>
          <dgm:chMax val="0"/>
          <dgm:chPref val="0"/>
        </dgm:presLayoutVars>
      </dgm:prSet>
      <dgm:spPr/>
    </dgm:pt>
    <dgm:pt modelId="{4EB3710F-3255-4FDB-9959-5A3FECF51CA7}" type="pres">
      <dgm:prSet presAssocID="{77DE3928-E868-4718-8BF8-79B85A93352F}" presName="txSpace" presStyleCnt="0"/>
      <dgm:spPr/>
    </dgm:pt>
    <dgm:pt modelId="{8ECFE98D-943F-4930-807B-94F6D5BE65C7}" type="pres">
      <dgm:prSet presAssocID="{77DE3928-E868-4718-8BF8-79B85A93352F}" presName="desTx" presStyleLbl="revTx" presStyleIdx="1" presStyleCnt="6">
        <dgm:presLayoutVars/>
      </dgm:prSet>
      <dgm:spPr/>
    </dgm:pt>
    <dgm:pt modelId="{30D2FF63-9F42-4D00-A73A-C736FA2B5028}" type="pres">
      <dgm:prSet presAssocID="{A11595E5-6535-47AF-ACC4-96C376EF3470}" presName="sibTrans" presStyleCnt="0"/>
      <dgm:spPr/>
    </dgm:pt>
    <dgm:pt modelId="{DEBFADEA-1E87-425F-A20A-B59527BB70B9}" type="pres">
      <dgm:prSet presAssocID="{ADE3AD3A-9F8D-4859-990E-0945FCB3FA43}" presName="compNode" presStyleCnt="0"/>
      <dgm:spPr/>
    </dgm:pt>
    <dgm:pt modelId="{FA04E649-9B80-4B68-96F2-2CBEBC745B54}" type="pres">
      <dgm:prSet presAssocID="{ADE3AD3A-9F8D-4859-990E-0945FCB3FA43}" presName="iconRect" presStyleLbl="node1" presStyleIdx="1" presStyleCnt="3" custLinFactNeighborX="92615" custLinFactNeighborY="139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F103642-3E15-4084-9460-D097FABBE5CF}" type="pres">
      <dgm:prSet presAssocID="{ADE3AD3A-9F8D-4859-990E-0945FCB3FA43}" presName="iconSpace" presStyleCnt="0"/>
      <dgm:spPr/>
    </dgm:pt>
    <dgm:pt modelId="{7B8F0049-43AB-4B23-A5C9-5FF83D510A54}" type="pres">
      <dgm:prSet presAssocID="{ADE3AD3A-9F8D-4859-990E-0945FCB3FA43}" presName="parTx" presStyleLbl="revTx" presStyleIdx="2" presStyleCnt="6">
        <dgm:presLayoutVars>
          <dgm:chMax val="0"/>
          <dgm:chPref val="0"/>
        </dgm:presLayoutVars>
      </dgm:prSet>
      <dgm:spPr/>
    </dgm:pt>
    <dgm:pt modelId="{350E780E-31B5-4C07-9073-26CA57C2D4D7}" type="pres">
      <dgm:prSet presAssocID="{ADE3AD3A-9F8D-4859-990E-0945FCB3FA43}" presName="txSpace" presStyleCnt="0"/>
      <dgm:spPr/>
    </dgm:pt>
    <dgm:pt modelId="{ECE32472-42A5-4F05-9679-5B08B1E46843}" type="pres">
      <dgm:prSet presAssocID="{ADE3AD3A-9F8D-4859-990E-0945FCB3FA43}" presName="desTx" presStyleLbl="revTx" presStyleIdx="3" presStyleCnt="6">
        <dgm:presLayoutVars/>
      </dgm:prSet>
      <dgm:spPr/>
    </dgm:pt>
    <dgm:pt modelId="{809FDC3A-3FFF-485B-A161-AA5CE2888416}" type="pres">
      <dgm:prSet presAssocID="{86D7A726-5789-4DB8-B712-BF304B3C5F02}" presName="sibTrans" presStyleCnt="0"/>
      <dgm:spPr/>
    </dgm:pt>
    <dgm:pt modelId="{9170FA02-9DB4-4A42-A2ED-F6247EA8E675}" type="pres">
      <dgm:prSet presAssocID="{95B6DDE9-EE96-4F5D-AF95-E7304EABA21C}" presName="compNode" presStyleCnt="0"/>
      <dgm:spPr/>
    </dgm:pt>
    <dgm:pt modelId="{E7FA2C2F-C0BC-4785-9390-2C17861B6B17}" type="pres">
      <dgm:prSet presAssocID="{95B6DDE9-EE96-4F5D-AF95-E7304EABA21C}" presName="iconRect" presStyleLbl="node1" presStyleIdx="2" presStyleCnt="3" custLinFactNeighborX="85828" custLinFactNeighborY="139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9D7FEFB6-001F-4791-B691-953A10AD5CE4}" type="pres">
      <dgm:prSet presAssocID="{95B6DDE9-EE96-4F5D-AF95-E7304EABA21C}" presName="iconSpace" presStyleCnt="0"/>
      <dgm:spPr/>
    </dgm:pt>
    <dgm:pt modelId="{EC75AD47-D2E7-4592-B1AD-F776C64EA9F6}" type="pres">
      <dgm:prSet presAssocID="{95B6DDE9-EE96-4F5D-AF95-E7304EABA21C}" presName="parTx" presStyleLbl="revTx" presStyleIdx="4" presStyleCnt="6">
        <dgm:presLayoutVars>
          <dgm:chMax val="0"/>
          <dgm:chPref val="0"/>
        </dgm:presLayoutVars>
      </dgm:prSet>
      <dgm:spPr/>
    </dgm:pt>
    <dgm:pt modelId="{9DA47845-157D-42FA-9AAF-D6363883925C}" type="pres">
      <dgm:prSet presAssocID="{95B6DDE9-EE96-4F5D-AF95-E7304EABA21C}" presName="txSpace" presStyleCnt="0"/>
      <dgm:spPr/>
    </dgm:pt>
    <dgm:pt modelId="{C348C442-81CA-4DC7-90FF-8617BD56151C}" type="pres">
      <dgm:prSet presAssocID="{95B6DDE9-EE96-4F5D-AF95-E7304EABA21C}" presName="desTx" presStyleLbl="revTx" presStyleIdx="5" presStyleCnt="6">
        <dgm:presLayoutVars/>
      </dgm:prSet>
      <dgm:spPr/>
    </dgm:pt>
  </dgm:ptLst>
  <dgm:cxnLst>
    <dgm:cxn modelId="{9360DE13-5498-4189-AFCE-0BCA1E8B7A12}" type="presOf" srcId="{C15FD3E6-2752-4FC4-AF42-467957D0E78D}" destId="{C348C442-81CA-4DC7-90FF-8617BD56151C}" srcOrd="0" destOrd="0" presId="urn:microsoft.com/office/officeart/2018/2/layout/IconLabelDescriptionList"/>
    <dgm:cxn modelId="{CC11621F-1723-4AE8-A3CF-1AA1A39D81F6}" type="presOf" srcId="{47F0C580-3F3F-4B0C-AE82-F330F5F49FA7}" destId="{435B6154-77F0-463F-A127-B0828F8B43C7}" srcOrd="0" destOrd="0" presId="urn:microsoft.com/office/officeart/2018/2/layout/IconLabelDescriptionList"/>
    <dgm:cxn modelId="{A07B3723-FF71-4C49-A2EC-C327F575A5FD}" type="presOf" srcId="{ADE3AD3A-9F8D-4859-990E-0945FCB3FA43}" destId="{7B8F0049-43AB-4B23-A5C9-5FF83D510A54}" srcOrd="0" destOrd="0" presId="urn:microsoft.com/office/officeart/2018/2/layout/IconLabelDescriptionList"/>
    <dgm:cxn modelId="{ED9E0524-E74F-4E6E-B5AD-99E3262840F4}" srcId="{47F0C580-3F3F-4B0C-AE82-F330F5F49FA7}" destId="{77DE3928-E868-4718-8BF8-79B85A93352F}" srcOrd="0" destOrd="0" parTransId="{A5FE416E-1502-4ACC-93E0-03E1DCD58198}" sibTransId="{A11595E5-6535-47AF-ACC4-96C376EF3470}"/>
    <dgm:cxn modelId="{98838328-6171-4175-AE49-3D0E61E0C5A4}" type="presOf" srcId="{F5E5B085-04E9-4816-BCCD-685115B163EB}" destId="{ECE32472-42A5-4F05-9679-5B08B1E46843}" srcOrd="0" destOrd="0" presId="urn:microsoft.com/office/officeart/2018/2/layout/IconLabelDescriptionList"/>
    <dgm:cxn modelId="{20441734-BD28-4095-8DF6-7D9762A13633}" srcId="{47F0C580-3F3F-4B0C-AE82-F330F5F49FA7}" destId="{95B6DDE9-EE96-4F5D-AF95-E7304EABA21C}" srcOrd="2" destOrd="0" parTransId="{1B1CA02C-9E04-4FEE-9016-7A22A5F28161}" sibTransId="{94E213C1-A069-4E1E-84BF-535E052C3724}"/>
    <dgm:cxn modelId="{26AA8D3D-D03A-4FFA-818E-2A74AA476DE2}" type="presOf" srcId="{6E80CABC-5D3D-4273-91DE-D64942096521}" destId="{8ECFE98D-943F-4930-807B-94F6D5BE65C7}" srcOrd="0" destOrd="0" presId="urn:microsoft.com/office/officeart/2018/2/layout/IconLabelDescriptionList"/>
    <dgm:cxn modelId="{C1950178-CFC5-4ED5-9234-12E9FD7BD702}" srcId="{ADE3AD3A-9F8D-4859-990E-0945FCB3FA43}" destId="{F5E5B085-04E9-4816-BCCD-685115B163EB}" srcOrd="0" destOrd="0" parTransId="{0836EAA4-D588-4607-9580-DAD3E8093688}" sibTransId="{8BD27330-CD22-4E9B-A130-4A75E9C17F72}"/>
    <dgm:cxn modelId="{48A8247B-7F19-4019-B198-2A2A1EC65634}" type="presOf" srcId="{95B6DDE9-EE96-4F5D-AF95-E7304EABA21C}" destId="{EC75AD47-D2E7-4592-B1AD-F776C64EA9F6}" srcOrd="0" destOrd="0" presId="urn:microsoft.com/office/officeart/2018/2/layout/IconLabelDescriptionList"/>
    <dgm:cxn modelId="{33C42980-660F-41F4-A986-AC0B6B0AE4C0}" srcId="{77DE3928-E868-4718-8BF8-79B85A93352F}" destId="{6E80CABC-5D3D-4273-91DE-D64942096521}" srcOrd="0" destOrd="0" parTransId="{3D0306B8-A370-45C9-A13A-7FAAA3AC454A}" sibTransId="{397A98E0-1DD9-4677-B6E4-AA44D5A33E10}"/>
    <dgm:cxn modelId="{D2B0B39E-79CB-4343-8F79-E54F88FFE9AD}" type="presOf" srcId="{77DE3928-E868-4718-8BF8-79B85A93352F}" destId="{76E2FCCF-A404-4055-A333-0DB3E7726630}" srcOrd="0" destOrd="0" presId="urn:microsoft.com/office/officeart/2018/2/layout/IconLabelDescriptionList"/>
    <dgm:cxn modelId="{D14C4FCA-5189-41AE-8866-1A7E09B9B429}" srcId="{95B6DDE9-EE96-4F5D-AF95-E7304EABA21C}" destId="{C15FD3E6-2752-4FC4-AF42-467957D0E78D}" srcOrd="0" destOrd="0" parTransId="{6D8B9206-19D5-4FB5-B16E-B82B8577B212}" sibTransId="{BEEA4DD1-9952-40F9-842A-154D393B4350}"/>
    <dgm:cxn modelId="{2441B2F5-E2B9-460F-9AAC-B00DDDD073C8}" srcId="{47F0C580-3F3F-4B0C-AE82-F330F5F49FA7}" destId="{ADE3AD3A-9F8D-4859-990E-0945FCB3FA43}" srcOrd="1" destOrd="0" parTransId="{A99D1921-2F9C-4CAB-BFC5-89D100B0F355}" sibTransId="{86D7A726-5789-4DB8-B712-BF304B3C5F02}"/>
    <dgm:cxn modelId="{F08C4A5A-688B-475D-AB73-189AAE16CE86}" type="presParOf" srcId="{435B6154-77F0-463F-A127-B0828F8B43C7}" destId="{CC438C08-8A62-45AC-B722-CC4199AB9E5A}" srcOrd="0" destOrd="0" presId="urn:microsoft.com/office/officeart/2018/2/layout/IconLabelDescriptionList"/>
    <dgm:cxn modelId="{86E39E15-BD14-4B86-BF3E-FFC52E969090}" type="presParOf" srcId="{CC438C08-8A62-45AC-B722-CC4199AB9E5A}" destId="{B993F0FE-5759-4739-9B19-20BD0C6CE096}" srcOrd="0" destOrd="0" presId="urn:microsoft.com/office/officeart/2018/2/layout/IconLabelDescriptionList"/>
    <dgm:cxn modelId="{C412337C-4353-4B23-BB4D-B645F460C063}" type="presParOf" srcId="{CC438C08-8A62-45AC-B722-CC4199AB9E5A}" destId="{296F7AE5-47D6-49CF-965A-0CC5E25EE8F9}" srcOrd="1" destOrd="0" presId="urn:microsoft.com/office/officeart/2018/2/layout/IconLabelDescriptionList"/>
    <dgm:cxn modelId="{4F5275A5-6955-4639-9D32-4E8D8CA3C057}" type="presParOf" srcId="{CC438C08-8A62-45AC-B722-CC4199AB9E5A}" destId="{76E2FCCF-A404-4055-A333-0DB3E7726630}" srcOrd="2" destOrd="0" presId="urn:microsoft.com/office/officeart/2018/2/layout/IconLabelDescriptionList"/>
    <dgm:cxn modelId="{7491594A-4679-49EA-950A-C23EB3C94BEF}" type="presParOf" srcId="{CC438C08-8A62-45AC-B722-CC4199AB9E5A}" destId="{4EB3710F-3255-4FDB-9959-5A3FECF51CA7}" srcOrd="3" destOrd="0" presId="urn:microsoft.com/office/officeart/2018/2/layout/IconLabelDescriptionList"/>
    <dgm:cxn modelId="{F8CE5B8E-F4C4-4968-91B4-96CEDF534778}" type="presParOf" srcId="{CC438C08-8A62-45AC-B722-CC4199AB9E5A}" destId="{8ECFE98D-943F-4930-807B-94F6D5BE65C7}" srcOrd="4" destOrd="0" presId="urn:microsoft.com/office/officeart/2018/2/layout/IconLabelDescriptionList"/>
    <dgm:cxn modelId="{E8E10B28-4303-41AB-9FE0-A07E56E51C48}" type="presParOf" srcId="{435B6154-77F0-463F-A127-B0828F8B43C7}" destId="{30D2FF63-9F42-4D00-A73A-C736FA2B5028}" srcOrd="1" destOrd="0" presId="urn:microsoft.com/office/officeart/2018/2/layout/IconLabelDescriptionList"/>
    <dgm:cxn modelId="{573AAEBC-033A-43F2-B449-2101DA34CC04}" type="presParOf" srcId="{435B6154-77F0-463F-A127-B0828F8B43C7}" destId="{DEBFADEA-1E87-425F-A20A-B59527BB70B9}" srcOrd="2" destOrd="0" presId="urn:microsoft.com/office/officeart/2018/2/layout/IconLabelDescriptionList"/>
    <dgm:cxn modelId="{C883F343-D0B0-406B-AD31-4776D1D77F13}" type="presParOf" srcId="{DEBFADEA-1E87-425F-A20A-B59527BB70B9}" destId="{FA04E649-9B80-4B68-96F2-2CBEBC745B54}" srcOrd="0" destOrd="0" presId="urn:microsoft.com/office/officeart/2018/2/layout/IconLabelDescriptionList"/>
    <dgm:cxn modelId="{ECC81E69-E3C0-4A6E-B814-81A98E7C2DAF}" type="presParOf" srcId="{DEBFADEA-1E87-425F-A20A-B59527BB70B9}" destId="{AF103642-3E15-4084-9460-D097FABBE5CF}" srcOrd="1" destOrd="0" presId="urn:microsoft.com/office/officeart/2018/2/layout/IconLabelDescriptionList"/>
    <dgm:cxn modelId="{E9E0ECFF-8AA2-407B-BEF1-E412E6197D45}" type="presParOf" srcId="{DEBFADEA-1E87-425F-A20A-B59527BB70B9}" destId="{7B8F0049-43AB-4B23-A5C9-5FF83D510A54}" srcOrd="2" destOrd="0" presId="urn:microsoft.com/office/officeart/2018/2/layout/IconLabelDescriptionList"/>
    <dgm:cxn modelId="{403A8455-B4DC-4AA3-8396-C6D61A941308}" type="presParOf" srcId="{DEBFADEA-1E87-425F-A20A-B59527BB70B9}" destId="{350E780E-31B5-4C07-9073-26CA57C2D4D7}" srcOrd="3" destOrd="0" presId="urn:microsoft.com/office/officeart/2018/2/layout/IconLabelDescriptionList"/>
    <dgm:cxn modelId="{99AEB991-7628-4D90-B669-6102C3E8FD27}" type="presParOf" srcId="{DEBFADEA-1E87-425F-A20A-B59527BB70B9}" destId="{ECE32472-42A5-4F05-9679-5B08B1E46843}" srcOrd="4" destOrd="0" presId="urn:microsoft.com/office/officeart/2018/2/layout/IconLabelDescriptionList"/>
    <dgm:cxn modelId="{BE645557-9562-406B-8333-67EDBA837E73}" type="presParOf" srcId="{435B6154-77F0-463F-A127-B0828F8B43C7}" destId="{809FDC3A-3FFF-485B-A161-AA5CE2888416}" srcOrd="3" destOrd="0" presId="urn:microsoft.com/office/officeart/2018/2/layout/IconLabelDescriptionList"/>
    <dgm:cxn modelId="{E5554285-1F2B-451B-AAAA-DA86CD5B3BAA}" type="presParOf" srcId="{435B6154-77F0-463F-A127-B0828F8B43C7}" destId="{9170FA02-9DB4-4A42-A2ED-F6247EA8E675}" srcOrd="4" destOrd="0" presId="urn:microsoft.com/office/officeart/2018/2/layout/IconLabelDescriptionList"/>
    <dgm:cxn modelId="{13990B93-B783-4E19-90D6-B123C4DE5CDA}" type="presParOf" srcId="{9170FA02-9DB4-4A42-A2ED-F6247EA8E675}" destId="{E7FA2C2F-C0BC-4785-9390-2C17861B6B17}" srcOrd="0" destOrd="0" presId="urn:microsoft.com/office/officeart/2018/2/layout/IconLabelDescriptionList"/>
    <dgm:cxn modelId="{2165C5D8-9331-4B74-B2A4-90003EB685B8}" type="presParOf" srcId="{9170FA02-9DB4-4A42-A2ED-F6247EA8E675}" destId="{9D7FEFB6-001F-4791-B691-953A10AD5CE4}" srcOrd="1" destOrd="0" presId="urn:microsoft.com/office/officeart/2018/2/layout/IconLabelDescriptionList"/>
    <dgm:cxn modelId="{7B8169E3-9D70-4F04-9EBB-E7E372102071}" type="presParOf" srcId="{9170FA02-9DB4-4A42-A2ED-F6247EA8E675}" destId="{EC75AD47-D2E7-4592-B1AD-F776C64EA9F6}" srcOrd="2" destOrd="0" presId="urn:microsoft.com/office/officeart/2018/2/layout/IconLabelDescriptionList"/>
    <dgm:cxn modelId="{50B123C7-262A-4F4B-B0E9-E1412FE6C8B4}" type="presParOf" srcId="{9170FA02-9DB4-4A42-A2ED-F6247EA8E675}" destId="{9DA47845-157D-42FA-9AAF-D6363883925C}" srcOrd="3" destOrd="0" presId="urn:microsoft.com/office/officeart/2018/2/layout/IconLabelDescriptionList"/>
    <dgm:cxn modelId="{FD8B5A2A-A545-4818-8D3B-D633F30F0EC1}" type="presParOf" srcId="{9170FA02-9DB4-4A42-A2ED-F6247EA8E675}" destId="{C348C442-81CA-4DC7-90FF-8617BD56151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BA9498-66A2-481C-9454-03413F67595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4A522AA-754E-45E2-B5D7-F2EC2D400014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Classroom Climate &amp; Environment</a:t>
          </a:r>
        </a:p>
      </dgm:t>
    </dgm:pt>
    <dgm:pt modelId="{3CDDED24-DD3E-4B5F-B481-33A3B39CF275}" type="parTrans" cxnId="{4FEAA1B2-B454-4541-BC55-AC2C3B89057E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C6D1EA4C-9D94-44C7-9DFE-F7A9109B19C2}" type="sibTrans" cxnId="{4FEAA1B2-B454-4541-BC55-AC2C3B89057E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92BE8EE9-A1AE-4402-8C11-77C0ADB4D7D2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Group Social-Emotional Skill Building</a:t>
          </a:r>
        </a:p>
      </dgm:t>
    </dgm:pt>
    <dgm:pt modelId="{8A6A8CEC-DDE3-4ED6-BDFE-7A68ABA6773A}" type="parTrans" cxnId="{22B2D318-85B0-454B-A07E-D72CCDA8EBB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D982C270-2BF3-4CEC-A51A-115C427F3E47}" type="sibTrans" cxnId="{22B2D318-85B0-454B-A07E-D72CCDA8EBB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3EFDADA6-6EA6-4D79-B306-86043B7F901E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Preventing Suspension &amp; Expulsion</a:t>
          </a:r>
        </a:p>
      </dgm:t>
    </dgm:pt>
    <dgm:pt modelId="{6B7AC843-B911-47C0-9C72-7F71BF4FF743}" type="parTrans" cxnId="{20D18612-CBD1-4180-9782-DC0330DD0B4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24B9FCEA-3283-46DB-8419-F03A9CBBF00D}" type="sibTrans" cxnId="{20D18612-CBD1-4180-9782-DC0330DD0B4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1AD7FEA-2605-4F81-A833-984ADA4CF677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Equity, Inclusion &amp; Anti-Bias Practice</a:t>
          </a:r>
        </a:p>
      </dgm:t>
    </dgm:pt>
    <dgm:pt modelId="{BF5DCAD9-D9D4-4B70-B5F9-1DD8CD43970F}" type="parTrans" cxnId="{58C9A5EC-41B0-4230-8CE0-FA5ADCFB6BA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FFD34B42-9C63-4BE2-83D5-6B64623B3610}" type="sibTrans" cxnId="{58C9A5EC-41B0-4230-8CE0-FA5ADCFB6BA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9FEB4D53-5FEF-42AC-939F-1853B10E9AA8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5">
                  <a:lumMod val="20000"/>
                  <a:lumOff val="80000"/>
                </a:schemeClr>
              </a:solidFill>
            </a:rPr>
            <a:t>Program-Wide Mental Health Promotion</a:t>
          </a:r>
        </a:p>
      </dgm:t>
    </dgm:pt>
    <dgm:pt modelId="{B506E214-BF6D-484A-8B48-0A377E1AB448}" type="parTrans" cxnId="{DA1EC113-F156-44CA-B4C1-CD31A08BAF29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4D509C3-857C-4821-B335-F9012251E4AC}" type="sibTrans" cxnId="{DA1EC113-F156-44CA-B4C1-CD31A08BAF29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EB00809-6065-462B-8116-2F648DD0B795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5">
                  <a:lumMod val="20000"/>
                  <a:lumOff val="80000"/>
                </a:schemeClr>
              </a:solidFill>
            </a:rPr>
            <a:t>Fidelity to Consultation Practices</a:t>
          </a:r>
        </a:p>
      </dgm:t>
    </dgm:pt>
    <dgm:pt modelId="{9AF89D40-3607-41CE-973D-290BC454CE56}" type="parTrans" cxnId="{C7720A4A-B025-4267-9222-CECBA1B7962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1AD64480-28D5-47FD-96F0-6B8704530861}" type="sibTrans" cxnId="{C7720A4A-B025-4267-9222-CECBA1B7962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A7545E4-BA2C-4DA4-929F-8EB892256A8A}" type="pres">
      <dgm:prSet presAssocID="{AEBA9498-66A2-481C-9454-03413F675959}" presName="root" presStyleCnt="0">
        <dgm:presLayoutVars>
          <dgm:dir/>
          <dgm:resizeHandles val="exact"/>
        </dgm:presLayoutVars>
      </dgm:prSet>
      <dgm:spPr/>
    </dgm:pt>
    <dgm:pt modelId="{F853BF25-4280-44AF-9372-4389CC6C1CB0}" type="pres">
      <dgm:prSet presAssocID="{54A522AA-754E-45E2-B5D7-F2EC2D400014}" presName="compNode" presStyleCnt="0"/>
      <dgm:spPr/>
    </dgm:pt>
    <dgm:pt modelId="{683AF9A0-F694-4C11-A211-B390D5EF8C79}" type="pres">
      <dgm:prSet presAssocID="{54A522AA-754E-45E2-B5D7-F2EC2D400014}" presName="iconBgRect" presStyleLbl="bgShp" presStyleIdx="0" presStyleCnt="6"/>
      <dgm:spPr/>
    </dgm:pt>
    <dgm:pt modelId="{B07575B2-33A7-478A-B1A4-BA82CEFB2540}" type="pres">
      <dgm:prSet presAssocID="{54A522AA-754E-45E2-B5D7-F2EC2D40001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19B082C8-F53D-4D46-AF4B-3463023CD507}" type="pres">
      <dgm:prSet presAssocID="{54A522AA-754E-45E2-B5D7-F2EC2D400014}" presName="spaceRect" presStyleCnt="0"/>
      <dgm:spPr/>
    </dgm:pt>
    <dgm:pt modelId="{00CFA34D-4414-4270-B7A9-A9D90E004C93}" type="pres">
      <dgm:prSet presAssocID="{54A522AA-754E-45E2-B5D7-F2EC2D400014}" presName="textRect" presStyleLbl="revTx" presStyleIdx="0" presStyleCnt="6">
        <dgm:presLayoutVars>
          <dgm:chMax val="1"/>
          <dgm:chPref val="1"/>
        </dgm:presLayoutVars>
      </dgm:prSet>
      <dgm:spPr/>
    </dgm:pt>
    <dgm:pt modelId="{78D194C8-1579-406A-8A6B-9D67175729A7}" type="pres">
      <dgm:prSet presAssocID="{C6D1EA4C-9D94-44C7-9DFE-F7A9109B19C2}" presName="sibTrans" presStyleCnt="0"/>
      <dgm:spPr/>
    </dgm:pt>
    <dgm:pt modelId="{C40B53BE-F49F-4498-9548-CCFA39D7E3F3}" type="pres">
      <dgm:prSet presAssocID="{92BE8EE9-A1AE-4402-8C11-77C0ADB4D7D2}" presName="compNode" presStyleCnt="0"/>
      <dgm:spPr/>
    </dgm:pt>
    <dgm:pt modelId="{020AEC4B-FB45-4E13-9A9C-8E62D9B1B798}" type="pres">
      <dgm:prSet presAssocID="{92BE8EE9-A1AE-4402-8C11-77C0ADB4D7D2}" presName="iconBgRect" presStyleLbl="bgShp" presStyleIdx="1" presStyleCnt="6"/>
      <dgm:spPr/>
    </dgm:pt>
    <dgm:pt modelId="{7A08646E-BEA8-43ED-9FBA-E26812C4611D}" type="pres">
      <dgm:prSet presAssocID="{92BE8EE9-A1AE-4402-8C11-77C0ADB4D7D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7D91DBF2-B2E9-4C80-BAE7-D0C4D59449A8}" type="pres">
      <dgm:prSet presAssocID="{92BE8EE9-A1AE-4402-8C11-77C0ADB4D7D2}" presName="spaceRect" presStyleCnt="0"/>
      <dgm:spPr/>
    </dgm:pt>
    <dgm:pt modelId="{9DFB1F04-6A5A-4CD0-8161-8CEEE7571010}" type="pres">
      <dgm:prSet presAssocID="{92BE8EE9-A1AE-4402-8C11-77C0ADB4D7D2}" presName="textRect" presStyleLbl="revTx" presStyleIdx="1" presStyleCnt="6">
        <dgm:presLayoutVars>
          <dgm:chMax val="1"/>
          <dgm:chPref val="1"/>
        </dgm:presLayoutVars>
      </dgm:prSet>
      <dgm:spPr/>
    </dgm:pt>
    <dgm:pt modelId="{F3D819BF-41C1-4089-8191-EDB2DE284CB7}" type="pres">
      <dgm:prSet presAssocID="{D982C270-2BF3-4CEC-A51A-115C427F3E47}" presName="sibTrans" presStyleCnt="0"/>
      <dgm:spPr/>
    </dgm:pt>
    <dgm:pt modelId="{DBE34727-D693-4A18-AAB7-DB6D5A594CD1}" type="pres">
      <dgm:prSet presAssocID="{3EFDADA6-6EA6-4D79-B306-86043B7F901E}" presName="compNode" presStyleCnt="0"/>
      <dgm:spPr/>
    </dgm:pt>
    <dgm:pt modelId="{BD166C8F-9298-4BE9-BBEC-3F76668B9DC8}" type="pres">
      <dgm:prSet presAssocID="{3EFDADA6-6EA6-4D79-B306-86043B7F901E}" presName="iconBgRect" presStyleLbl="bgShp" presStyleIdx="2" presStyleCnt="6"/>
      <dgm:spPr/>
    </dgm:pt>
    <dgm:pt modelId="{92CCC6B1-CCDD-49AB-9BC1-1A87B9F9D639}" type="pres">
      <dgm:prSet presAssocID="{3EFDADA6-6EA6-4D79-B306-86043B7F901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7C575ED6-4828-4128-A808-5B6E05D9ABDB}" type="pres">
      <dgm:prSet presAssocID="{3EFDADA6-6EA6-4D79-B306-86043B7F901E}" presName="spaceRect" presStyleCnt="0"/>
      <dgm:spPr/>
    </dgm:pt>
    <dgm:pt modelId="{E7DBF723-F46A-48B2-8DF6-7290025CECC9}" type="pres">
      <dgm:prSet presAssocID="{3EFDADA6-6EA6-4D79-B306-86043B7F901E}" presName="textRect" presStyleLbl="revTx" presStyleIdx="2" presStyleCnt="6">
        <dgm:presLayoutVars>
          <dgm:chMax val="1"/>
          <dgm:chPref val="1"/>
        </dgm:presLayoutVars>
      </dgm:prSet>
      <dgm:spPr/>
    </dgm:pt>
    <dgm:pt modelId="{C596EE99-BCBB-47D9-A29C-2BCBFC8A0E88}" type="pres">
      <dgm:prSet presAssocID="{24B9FCEA-3283-46DB-8419-F03A9CBBF00D}" presName="sibTrans" presStyleCnt="0"/>
      <dgm:spPr/>
    </dgm:pt>
    <dgm:pt modelId="{8A79F6AB-6278-4CB1-95F5-28A652832DA5}" type="pres">
      <dgm:prSet presAssocID="{B1AD7FEA-2605-4F81-A833-984ADA4CF677}" presName="compNode" presStyleCnt="0"/>
      <dgm:spPr/>
    </dgm:pt>
    <dgm:pt modelId="{66B8ADEF-8147-4B3E-8602-1B4DD6564413}" type="pres">
      <dgm:prSet presAssocID="{B1AD7FEA-2605-4F81-A833-984ADA4CF677}" presName="iconBgRect" presStyleLbl="bgShp" presStyleIdx="3" presStyleCnt="6"/>
      <dgm:spPr/>
    </dgm:pt>
    <dgm:pt modelId="{25C3201E-FBEC-43E7-9975-EFF7EDC316B4}" type="pres">
      <dgm:prSet presAssocID="{B1AD7FEA-2605-4F81-A833-984ADA4CF67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8175B73-76DE-42F0-8401-30B070F26179}" type="pres">
      <dgm:prSet presAssocID="{B1AD7FEA-2605-4F81-A833-984ADA4CF677}" presName="spaceRect" presStyleCnt="0"/>
      <dgm:spPr/>
    </dgm:pt>
    <dgm:pt modelId="{F6A95392-C6DD-45FE-B947-A21C24ADA60E}" type="pres">
      <dgm:prSet presAssocID="{B1AD7FEA-2605-4F81-A833-984ADA4CF677}" presName="textRect" presStyleLbl="revTx" presStyleIdx="3" presStyleCnt="6">
        <dgm:presLayoutVars>
          <dgm:chMax val="1"/>
          <dgm:chPref val="1"/>
        </dgm:presLayoutVars>
      </dgm:prSet>
      <dgm:spPr/>
    </dgm:pt>
    <dgm:pt modelId="{71273CA9-D161-4D8C-8EA1-293CF1CE7B51}" type="pres">
      <dgm:prSet presAssocID="{FFD34B42-9C63-4BE2-83D5-6B64623B3610}" presName="sibTrans" presStyleCnt="0"/>
      <dgm:spPr/>
    </dgm:pt>
    <dgm:pt modelId="{981D8EB1-3A2E-4ACF-A59B-9F3D54686768}" type="pres">
      <dgm:prSet presAssocID="{9FEB4D53-5FEF-42AC-939F-1853B10E9AA8}" presName="compNode" presStyleCnt="0"/>
      <dgm:spPr/>
    </dgm:pt>
    <dgm:pt modelId="{3A76BC97-38D3-450A-BA1E-B7E500E4F022}" type="pres">
      <dgm:prSet presAssocID="{9FEB4D53-5FEF-42AC-939F-1853B10E9AA8}" presName="iconBgRect" presStyleLbl="bgShp" presStyleIdx="4" presStyleCnt="6"/>
      <dgm:spPr/>
    </dgm:pt>
    <dgm:pt modelId="{B08F4915-40E8-40B7-82C0-1E8385C17F7F}" type="pres">
      <dgm:prSet presAssocID="{9FEB4D53-5FEF-42AC-939F-1853B10E9AA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9F3774F-511C-43DF-9FC0-B43D98AE0D80}" type="pres">
      <dgm:prSet presAssocID="{9FEB4D53-5FEF-42AC-939F-1853B10E9AA8}" presName="spaceRect" presStyleCnt="0"/>
      <dgm:spPr/>
    </dgm:pt>
    <dgm:pt modelId="{EBD3B6E0-C81C-4D0F-A8A0-C145C8DD3CAB}" type="pres">
      <dgm:prSet presAssocID="{9FEB4D53-5FEF-42AC-939F-1853B10E9AA8}" presName="textRect" presStyleLbl="revTx" presStyleIdx="4" presStyleCnt="6">
        <dgm:presLayoutVars>
          <dgm:chMax val="1"/>
          <dgm:chPref val="1"/>
        </dgm:presLayoutVars>
      </dgm:prSet>
      <dgm:spPr/>
    </dgm:pt>
    <dgm:pt modelId="{C6CC424E-0330-4625-AC86-B884212F62F5}" type="pres">
      <dgm:prSet presAssocID="{74D509C3-857C-4821-B335-F9012251E4AC}" presName="sibTrans" presStyleCnt="0"/>
      <dgm:spPr/>
    </dgm:pt>
    <dgm:pt modelId="{7655932D-AB2A-41C7-B7AB-8611AB02EA98}" type="pres">
      <dgm:prSet presAssocID="{BEB00809-6065-462B-8116-2F648DD0B795}" presName="compNode" presStyleCnt="0"/>
      <dgm:spPr/>
    </dgm:pt>
    <dgm:pt modelId="{24344911-5BFA-4A5C-94EA-C6FBC353F68C}" type="pres">
      <dgm:prSet presAssocID="{BEB00809-6065-462B-8116-2F648DD0B795}" presName="iconBgRect" presStyleLbl="bgShp" presStyleIdx="5" presStyleCnt="6"/>
      <dgm:spPr/>
    </dgm:pt>
    <dgm:pt modelId="{F11C6FBE-4249-4CD1-984A-162C1AA65A83}" type="pres">
      <dgm:prSet presAssocID="{BEB00809-6065-462B-8116-2F648DD0B79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F0D02EA-1740-4EFC-B662-3B64978FBAC1}" type="pres">
      <dgm:prSet presAssocID="{BEB00809-6065-462B-8116-2F648DD0B795}" presName="spaceRect" presStyleCnt="0"/>
      <dgm:spPr/>
    </dgm:pt>
    <dgm:pt modelId="{329E4878-6E9D-45FB-B13B-B3B2D6AA1C90}" type="pres">
      <dgm:prSet presAssocID="{BEB00809-6065-462B-8116-2F648DD0B79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0D18612-CBD1-4180-9782-DC0330DD0B4D}" srcId="{AEBA9498-66A2-481C-9454-03413F675959}" destId="{3EFDADA6-6EA6-4D79-B306-86043B7F901E}" srcOrd="2" destOrd="0" parTransId="{6B7AC843-B911-47C0-9C72-7F71BF4FF743}" sibTransId="{24B9FCEA-3283-46DB-8419-F03A9CBBF00D}"/>
    <dgm:cxn modelId="{DA1EC113-F156-44CA-B4C1-CD31A08BAF29}" srcId="{AEBA9498-66A2-481C-9454-03413F675959}" destId="{9FEB4D53-5FEF-42AC-939F-1853B10E9AA8}" srcOrd="4" destOrd="0" parTransId="{B506E214-BF6D-484A-8B48-0A377E1AB448}" sibTransId="{74D509C3-857C-4821-B335-F9012251E4AC}"/>
    <dgm:cxn modelId="{22B2D318-85B0-454B-A07E-D72CCDA8EBBA}" srcId="{AEBA9498-66A2-481C-9454-03413F675959}" destId="{92BE8EE9-A1AE-4402-8C11-77C0ADB4D7D2}" srcOrd="1" destOrd="0" parTransId="{8A6A8CEC-DDE3-4ED6-BDFE-7A68ABA6773A}" sibTransId="{D982C270-2BF3-4CEC-A51A-115C427F3E47}"/>
    <dgm:cxn modelId="{A3606E20-1622-4F1C-9F8A-C2334EB39CBF}" type="presOf" srcId="{BEB00809-6065-462B-8116-2F648DD0B795}" destId="{329E4878-6E9D-45FB-B13B-B3B2D6AA1C90}" srcOrd="0" destOrd="0" presId="urn:microsoft.com/office/officeart/2018/5/layout/IconCircleLabelList"/>
    <dgm:cxn modelId="{D53B773D-E074-488B-9854-E72B702CA0A5}" type="presOf" srcId="{AEBA9498-66A2-481C-9454-03413F675959}" destId="{BA7545E4-BA2C-4DA4-929F-8EB892256A8A}" srcOrd="0" destOrd="0" presId="urn:microsoft.com/office/officeart/2018/5/layout/IconCircleLabelList"/>
    <dgm:cxn modelId="{0C16D160-7300-4060-8B6E-0C3F1A9A3191}" type="presOf" srcId="{B1AD7FEA-2605-4F81-A833-984ADA4CF677}" destId="{F6A95392-C6DD-45FE-B947-A21C24ADA60E}" srcOrd="0" destOrd="0" presId="urn:microsoft.com/office/officeart/2018/5/layout/IconCircleLabelList"/>
    <dgm:cxn modelId="{4DCF4948-F8AC-4F65-9716-08502B45C335}" type="presOf" srcId="{92BE8EE9-A1AE-4402-8C11-77C0ADB4D7D2}" destId="{9DFB1F04-6A5A-4CD0-8161-8CEEE7571010}" srcOrd="0" destOrd="0" presId="urn:microsoft.com/office/officeart/2018/5/layout/IconCircleLabelList"/>
    <dgm:cxn modelId="{C7720A4A-B025-4267-9222-CECBA1B79620}" srcId="{AEBA9498-66A2-481C-9454-03413F675959}" destId="{BEB00809-6065-462B-8116-2F648DD0B795}" srcOrd="5" destOrd="0" parTransId="{9AF89D40-3607-41CE-973D-290BC454CE56}" sibTransId="{1AD64480-28D5-47FD-96F0-6B8704530861}"/>
    <dgm:cxn modelId="{12B15752-8562-4900-A77A-DDAE236B6E4A}" type="presOf" srcId="{54A522AA-754E-45E2-B5D7-F2EC2D400014}" destId="{00CFA34D-4414-4270-B7A9-A9D90E004C93}" srcOrd="0" destOrd="0" presId="urn:microsoft.com/office/officeart/2018/5/layout/IconCircleLabelList"/>
    <dgm:cxn modelId="{39BF158A-7CA3-4ED6-B65E-62C5209617C4}" type="presOf" srcId="{3EFDADA6-6EA6-4D79-B306-86043B7F901E}" destId="{E7DBF723-F46A-48B2-8DF6-7290025CECC9}" srcOrd="0" destOrd="0" presId="urn:microsoft.com/office/officeart/2018/5/layout/IconCircleLabelList"/>
    <dgm:cxn modelId="{4FEAA1B2-B454-4541-BC55-AC2C3B89057E}" srcId="{AEBA9498-66A2-481C-9454-03413F675959}" destId="{54A522AA-754E-45E2-B5D7-F2EC2D400014}" srcOrd="0" destOrd="0" parTransId="{3CDDED24-DD3E-4B5F-B481-33A3B39CF275}" sibTransId="{C6D1EA4C-9D94-44C7-9DFE-F7A9109B19C2}"/>
    <dgm:cxn modelId="{58C9A5EC-41B0-4230-8CE0-FA5ADCFB6BA1}" srcId="{AEBA9498-66A2-481C-9454-03413F675959}" destId="{B1AD7FEA-2605-4F81-A833-984ADA4CF677}" srcOrd="3" destOrd="0" parTransId="{BF5DCAD9-D9D4-4B70-B5F9-1DD8CD43970F}" sibTransId="{FFD34B42-9C63-4BE2-83D5-6B64623B3610}"/>
    <dgm:cxn modelId="{DD191CF2-A455-40C0-A4E4-5B951D5B7438}" type="presOf" srcId="{9FEB4D53-5FEF-42AC-939F-1853B10E9AA8}" destId="{EBD3B6E0-C81C-4D0F-A8A0-C145C8DD3CAB}" srcOrd="0" destOrd="0" presId="urn:microsoft.com/office/officeart/2018/5/layout/IconCircleLabelList"/>
    <dgm:cxn modelId="{59882A53-E935-4E0F-8838-01DDBC806525}" type="presParOf" srcId="{BA7545E4-BA2C-4DA4-929F-8EB892256A8A}" destId="{F853BF25-4280-44AF-9372-4389CC6C1CB0}" srcOrd="0" destOrd="0" presId="urn:microsoft.com/office/officeart/2018/5/layout/IconCircleLabelList"/>
    <dgm:cxn modelId="{76423B47-739B-4037-81C6-DC764DF1C9A5}" type="presParOf" srcId="{F853BF25-4280-44AF-9372-4389CC6C1CB0}" destId="{683AF9A0-F694-4C11-A211-B390D5EF8C79}" srcOrd="0" destOrd="0" presId="urn:microsoft.com/office/officeart/2018/5/layout/IconCircleLabelList"/>
    <dgm:cxn modelId="{63A03CE3-A451-4317-94D9-DEECFDE3F1F1}" type="presParOf" srcId="{F853BF25-4280-44AF-9372-4389CC6C1CB0}" destId="{B07575B2-33A7-478A-B1A4-BA82CEFB2540}" srcOrd="1" destOrd="0" presId="urn:microsoft.com/office/officeart/2018/5/layout/IconCircleLabelList"/>
    <dgm:cxn modelId="{83578970-FFFF-4E27-B282-179C6AB164E9}" type="presParOf" srcId="{F853BF25-4280-44AF-9372-4389CC6C1CB0}" destId="{19B082C8-F53D-4D46-AF4B-3463023CD507}" srcOrd="2" destOrd="0" presId="urn:microsoft.com/office/officeart/2018/5/layout/IconCircleLabelList"/>
    <dgm:cxn modelId="{37FD3C42-1191-462B-A357-937F7B5D1322}" type="presParOf" srcId="{F853BF25-4280-44AF-9372-4389CC6C1CB0}" destId="{00CFA34D-4414-4270-B7A9-A9D90E004C93}" srcOrd="3" destOrd="0" presId="urn:microsoft.com/office/officeart/2018/5/layout/IconCircleLabelList"/>
    <dgm:cxn modelId="{06CB28F7-D20C-432A-A05D-2D3A2B7DB4EE}" type="presParOf" srcId="{BA7545E4-BA2C-4DA4-929F-8EB892256A8A}" destId="{78D194C8-1579-406A-8A6B-9D67175729A7}" srcOrd="1" destOrd="0" presId="urn:microsoft.com/office/officeart/2018/5/layout/IconCircleLabelList"/>
    <dgm:cxn modelId="{4194A246-A516-42E4-822B-A18DA69759E5}" type="presParOf" srcId="{BA7545E4-BA2C-4DA4-929F-8EB892256A8A}" destId="{C40B53BE-F49F-4498-9548-CCFA39D7E3F3}" srcOrd="2" destOrd="0" presId="urn:microsoft.com/office/officeart/2018/5/layout/IconCircleLabelList"/>
    <dgm:cxn modelId="{1FBC991E-4E96-46BF-A4A9-B79D8D38B254}" type="presParOf" srcId="{C40B53BE-F49F-4498-9548-CCFA39D7E3F3}" destId="{020AEC4B-FB45-4E13-9A9C-8E62D9B1B798}" srcOrd="0" destOrd="0" presId="urn:microsoft.com/office/officeart/2018/5/layout/IconCircleLabelList"/>
    <dgm:cxn modelId="{F54AD5FB-122B-4EFA-A4E4-EAC8EE6C8E01}" type="presParOf" srcId="{C40B53BE-F49F-4498-9548-CCFA39D7E3F3}" destId="{7A08646E-BEA8-43ED-9FBA-E26812C4611D}" srcOrd="1" destOrd="0" presId="urn:microsoft.com/office/officeart/2018/5/layout/IconCircleLabelList"/>
    <dgm:cxn modelId="{E64AD3F9-7C26-4C2D-A545-CB7DA72558EC}" type="presParOf" srcId="{C40B53BE-F49F-4498-9548-CCFA39D7E3F3}" destId="{7D91DBF2-B2E9-4C80-BAE7-D0C4D59449A8}" srcOrd="2" destOrd="0" presId="urn:microsoft.com/office/officeart/2018/5/layout/IconCircleLabelList"/>
    <dgm:cxn modelId="{90D05846-56D1-4F2C-91D6-3300DDD3F8F0}" type="presParOf" srcId="{C40B53BE-F49F-4498-9548-CCFA39D7E3F3}" destId="{9DFB1F04-6A5A-4CD0-8161-8CEEE7571010}" srcOrd="3" destOrd="0" presId="urn:microsoft.com/office/officeart/2018/5/layout/IconCircleLabelList"/>
    <dgm:cxn modelId="{32143AEF-57C2-4025-B867-A41A65F2708A}" type="presParOf" srcId="{BA7545E4-BA2C-4DA4-929F-8EB892256A8A}" destId="{F3D819BF-41C1-4089-8191-EDB2DE284CB7}" srcOrd="3" destOrd="0" presId="urn:microsoft.com/office/officeart/2018/5/layout/IconCircleLabelList"/>
    <dgm:cxn modelId="{DF187164-B4A3-4A47-A5F2-8E38152CCBE4}" type="presParOf" srcId="{BA7545E4-BA2C-4DA4-929F-8EB892256A8A}" destId="{DBE34727-D693-4A18-AAB7-DB6D5A594CD1}" srcOrd="4" destOrd="0" presId="urn:microsoft.com/office/officeart/2018/5/layout/IconCircleLabelList"/>
    <dgm:cxn modelId="{2CFFC42D-FD62-4F68-AC78-F6228492F0CE}" type="presParOf" srcId="{DBE34727-D693-4A18-AAB7-DB6D5A594CD1}" destId="{BD166C8F-9298-4BE9-BBEC-3F76668B9DC8}" srcOrd="0" destOrd="0" presId="urn:microsoft.com/office/officeart/2018/5/layout/IconCircleLabelList"/>
    <dgm:cxn modelId="{A140E63D-7B2B-4DEE-A4B7-5BA0076E2421}" type="presParOf" srcId="{DBE34727-D693-4A18-AAB7-DB6D5A594CD1}" destId="{92CCC6B1-CCDD-49AB-9BC1-1A87B9F9D639}" srcOrd="1" destOrd="0" presId="urn:microsoft.com/office/officeart/2018/5/layout/IconCircleLabelList"/>
    <dgm:cxn modelId="{72E8745B-52F5-4430-AA20-3C5305DD9A8D}" type="presParOf" srcId="{DBE34727-D693-4A18-AAB7-DB6D5A594CD1}" destId="{7C575ED6-4828-4128-A808-5B6E05D9ABDB}" srcOrd="2" destOrd="0" presId="urn:microsoft.com/office/officeart/2018/5/layout/IconCircleLabelList"/>
    <dgm:cxn modelId="{616C686F-2DB3-4392-B137-5C801B692926}" type="presParOf" srcId="{DBE34727-D693-4A18-AAB7-DB6D5A594CD1}" destId="{E7DBF723-F46A-48B2-8DF6-7290025CECC9}" srcOrd="3" destOrd="0" presId="urn:microsoft.com/office/officeart/2018/5/layout/IconCircleLabelList"/>
    <dgm:cxn modelId="{7FD43E2E-0AF4-43C5-8C33-C7854D1D10EA}" type="presParOf" srcId="{BA7545E4-BA2C-4DA4-929F-8EB892256A8A}" destId="{C596EE99-BCBB-47D9-A29C-2BCBFC8A0E88}" srcOrd="5" destOrd="0" presId="urn:microsoft.com/office/officeart/2018/5/layout/IconCircleLabelList"/>
    <dgm:cxn modelId="{3346D318-EF0A-4B09-B87D-B6ECFAAD8CA1}" type="presParOf" srcId="{BA7545E4-BA2C-4DA4-929F-8EB892256A8A}" destId="{8A79F6AB-6278-4CB1-95F5-28A652832DA5}" srcOrd="6" destOrd="0" presId="urn:microsoft.com/office/officeart/2018/5/layout/IconCircleLabelList"/>
    <dgm:cxn modelId="{25960E13-E0E9-44C2-97EA-7DC91CF9B909}" type="presParOf" srcId="{8A79F6AB-6278-4CB1-95F5-28A652832DA5}" destId="{66B8ADEF-8147-4B3E-8602-1B4DD6564413}" srcOrd="0" destOrd="0" presId="urn:microsoft.com/office/officeart/2018/5/layout/IconCircleLabelList"/>
    <dgm:cxn modelId="{BA9F4E2F-26E2-4A5B-BABF-C57EF8CBA8F5}" type="presParOf" srcId="{8A79F6AB-6278-4CB1-95F5-28A652832DA5}" destId="{25C3201E-FBEC-43E7-9975-EFF7EDC316B4}" srcOrd="1" destOrd="0" presId="urn:microsoft.com/office/officeart/2018/5/layout/IconCircleLabelList"/>
    <dgm:cxn modelId="{478281F9-73CB-437A-8F79-94186BD5C727}" type="presParOf" srcId="{8A79F6AB-6278-4CB1-95F5-28A652832DA5}" destId="{A8175B73-76DE-42F0-8401-30B070F26179}" srcOrd="2" destOrd="0" presId="urn:microsoft.com/office/officeart/2018/5/layout/IconCircleLabelList"/>
    <dgm:cxn modelId="{8AF18AFF-AC94-42EC-BE75-12AECE4145A7}" type="presParOf" srcId="{8A79F6AB-6278-4CB1-95F5-28A652832DA5}" destId="{F6A95392-C6DD-45FE-B947-A21C24ADA60E}" srcOrd="3" destOrd="0" presId="urn:microsoft.com/office/officeart/2018/5/layout/IconCircleLabelList"/>
    <dgm:cxn modelId="{B2202568-2A05-442B-9E9D-0CF8A8D1A7F4}" type="presParOf" srcId="{BA7545E4-BA2C-4DA4-929F-8EB892256A8A}" destId="{71273CA9-D161-4D8C-8EA1-293CF1CE7B51}" srcOrd="7" destOrd="0" presId="urn:microsoft.com/office/officeart/2018/5/layout/IconCircleLabelList"/>
    <dgm:cxn modelId="{0EBA3D02-3A45-4C42-94D1-017E0E6042EC}" type="presParOf" srcId="{BA7545E4-BA2C-4DA4-929F-8EB892256A8A}" destId="{981D8EB1-3A2E-4ACF-A59B-9F3D54686768}" srcOrd="8" destOrd="0" presId="urn:microsoft.com/office/officeart/2018/5/layout/IconCircleLabelList"/>
    <dgm:cxn modelId="{28B3B7E8-DF4F-4514-AC36-BAD2143C2F87}" type="presParOf" srcId="{981D8EB1-3A2E-4ACF-A59B-9F3D54686768}" destId="{3A76BC97-38D3-450A-BA1E-B7E500E4F022}" srcOrd="0" destOrd="0" presId="urn:microsoft.com/office/officeart/2018/5/layout/IconCircleLabelList"/>
    <dgm:cxn modelId="{3A5215A1-211E-4AC6-B831-6CCAED800AFA}" type="presParOf" srcId="{981D8EB1-3A2E-4ACF-A59B-9F3D54686768}" destId="{B08F4915-40E8-40B7-82C0-1E8385C17F7F}" srcOrd="1" destOrd="0" presId="urn:microsoft.com/office/officeart/2018/5/layout/IconCircleLabelList"/>
    <dgm:cxn modelId="{78696948-9FA7-449E-93FD-5A43CB010167}" type="presParOf" srcId="{981D8EB1-3A2E-4ACF-A59B-9F3D54686768}" destId="{89F3774F-511C-43DF-9FC0-B43D98AE0D80}" srcOrd="2" destOrd="0" presId="urn:microsoft.com/office/officeart/2018/5/layout/IconCircleLabelList"/>
    <dgm:cxn modelId="{E9B80339-9737-43D1-A4A3-605DF945894F}" type="presParOf" srcId="{981D8EB1-3A2E-4ACF-A59B-9F3D54686768}" destId="{EBD3B6E0-C81C-4D0F-A8A0-C145C8DD3CAB}" srcOrd="3" destOrd="0" presId="urn:microsoft.com/office/officeart/2018/5/layout/IconCircleLabelList"/>
    <dgm:cxn modelId="{0E7EE8AC-8BD3-4DC1-B42E-1498304A41A7}" type="presParOf" srcId="{BA7545E4-BA2C-4DA4-929F-8EB892256A8A}" destId="{C6CC424E-0330-4625-AC86-B884212F62F5}" srcOrd="9" destOrd="0" presId="urn:microsoft.com/office/officeart/2018/5/layout/IconCircleLabelList"/>
    <dgm:cxn modelId="{CE5ACB06-D76D-4FE8-8C9E-E0A7E32FF581}" type="presParOf" srcId="{BA7545E4-BA2C-4DA4-929F-8EB892256A8A}" destId="{7655932D-AB2A-41C7-B7AB-8611AB02EA98}" srcOrd="10" destOrd="0" presId="urn:microsoft.com/office/officeart/2018/5/layout/IconCircleLabelList"/>
    <dgm:cxn modelId="{0635FBAB-CC6D-4893-B19A-47721F802DAE}" type="presParOf" srcId="{7655932D-AB2A-41C7-B7AB-8611AB02EA98}" destId="{24344911-5BFA-4A5C-94EA-C6FBC353F68C}" srcOrd="0" destOrd="0" presId="urn:microsoft.com/office/officeart/2018/5/layout/IconCircleLabelList"/>
    <dgm:cxn modelId="{0FE40B0F-2109-4A66-A300-A80F3424641C}" type="presParOf" srcId="{7655932D-AB2A-41C7-B7AB-8611AB02EA98}" destId="{F11C6FBE-4249-4CD1-984A-162C1AA65A83}" srcOrd="1" destOrd="0" presId="urn:microsoft.com/office/officeart/2018/5/layout/IconCircleLabelList"/>
    <dgm:cxn modelId="{967057B4-6114-495E-9F3E-A44B9E5BDE47}" type="presParOf" srcId="{7655932D-AB2A-41C7-B7AB-8611AB02EA98}" destId="{1F0D02EA-1740-4EFC-B662-3B64978FBAC1}" srcOrd="2" destOrd="0" presId="urn:microsoft.com/office/officeart/2018/5/layout/IconCircleLabelList"/>
    <dgm:cxn modelId="{111491EC-5319-4D3B-A8A4-838CC8B19D04}" type="presParOf" srcId="{7655932D-AB2A-41C7-B7AB-8611AB02EA98}" destId="{329E4878-6E9D-45FB-B13B-B3B2D6AA1C9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164F8D-5841-48DD-A8C8-D866642E122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024ED3-F3FF-4736-915C-3CCD38045AEB}">
      <dgm:prSet/>
      <dgm:spPr>
        <a:solidFill>
          <a:schemeClr val="tx1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Parent-Child Relationship Strengthening</a:t>
          </a:r>
        </a:p>
      </dgm:t>
    </dgm:pt>
    <dgm:pt modelId="{6B12C3F3-3A78-4FA8-A846-C6C300F264F6}" type="parTrans" cxnId="{ECB2CF1E-4914-4557-ACEB-5DB7F115B259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410A0043-EB04-418C-878C-88DC4EC29417}" type="sibTrans" cxnId="{ECB2CF1E-4914-4557-ACEB-5DB7F115B259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25C1019F-1097-4D71-AF52-36E4CFC7C15B}">
      <dgm:prSet/>
      <dgm:spPr>
        <a:solidFill>
          <a:schemeClr val="bg1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Caregiver Emotional Regulation &amp; Stress</a:t>
          </a:r>
        </a:p>
      </dgm:t>
    </dgm:pt>
    <dgm:pt modelId="{F5ECDBB2-E8E4-4DFC-BA6D-D432136B23D3}" type="parTrans" cxnId="{C1B9DAF8-85E9-4174-817E-E9E37FC89B8D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6D869EE-1900-4DFA-81E6-F86EA7037B3E}" type="sibTrans" cxnId="{C1B9DAF8-85E9-4174-817E-E9E37FC89B8D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37AFD6B4-C5D3-4B4E-AECB-156AB590423F}">
      <dgm:prSet/>
      <dgm:spPr>
        <a:solidFill>
          <a:schemeClr val="tx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>
              <a:solidFill>
                <a:schemeClr val="tx1">
                  <a:lumMod val="50000"/>
                </a:schemeClr>
              </a:solidFill>
            </a:rPr>
            <a:t>Reduction</a:t>
          </a:r>
        </a:p>
      </dgm:t>
    </dgm:pt>
    <dgm:pt modelId="{EB441022-F0BA-41C7-833C-F9F2068F1CE1}" type="parTrans" cxnId="{BD3438D1-EE64-446E-92F2-CA5E4E59F6C4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B67EBDC1-4FF0-4755-B1C5-968A97F8E74A}" type="sibTrans" cxnId="{BD3438D1-EE64-446E-92F2-CA5E4E59F6C4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32C69FF-5505-40B6-9E7A-CC3C5C8293DF}">
      <dgm:prSet/>
      <dgm:spPr>
        <a:solidFill>
          <a:schemeClr val="bg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Developmental &amp; Behavioral Awareness</a:t>
          </a:r>
        </a:p>
      </dgm:t>
    </dgm:pt>
    <dgm:pt modelId="{A19CCD1F-8C15-4A73-85F8-979F37167CE4}" type="parTrans" cxnId="{40A692AE-92EC-4B7D-A0BA-E23A6899F1C8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9E8488BB-A1BF-45A9-9581-984137E5BAE7}" type="sibTrans" cxnId="{40A692AE-92EC-4B7D-A0BA-E23A6899F1C8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E03FE89E-ADB6-43CA-A344-A864A5DF6ED9}">
      <dgm:prSet/>
      <dgm:spPr>
        <a:solidFill>
          <a:schemeClr val="accent3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Family Engagement with Early Learning</a:t>
          </a:r>
        </a:p>
      </dgm:t>
    </dgm:pt>
    <dgm:pt modelId="{F76F8472-6C26-4CB6-883F-021ECAA12544}" type="parTrans" cxnId="{DE5D3B29-E992-4D1A-9546-0EC79B043E56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B9C1FF4-396D-4041-B2A0-F26CE3DFAE33}" type="sibTrans" cxnId="{DE5D3B29-E992-4D1A-9546-0EC79B043E56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A9AC3DCA-7DA1-4778-8144-AC9B82462C4B}">
      <dgm:prSet/>
      <dgm:spPr>
        <a:solidFill>
          <a:schemeClr val="accent6">
            <a:lumMod val="75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Service Access &amp; Navigation</a:t>
          </a:r>
        </a:p>
      </dgm:t>
    </dgm:pt>
    <dgm:pt modelId="{134786CE-CEF9-4480-8007-D266EE9C36E3}" type="parTrans" cxnId="{5C14B943-FEF6-49C0-BA2A-C858E24590CB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775A2B83-0365-4966-B53A-0E70BC92D122}" type="sibTrans" cxnId="{5C14B943-FEF6-49C0-BA2A-C858E24590CB}">
      <dgm:prSet/>
      <dgm:spPr/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029D4C51-E170-47DE-A0DD-6C8361A7725E}" type="pres">
      <dgm:prSet presAssocID="{9F164F8D-5841-48DD-A8C8-D866642E1220}" presName="linear" presStyleCnt="0">
        <dgm:presLayoutVars>
          <dgm:animLvl val="lvl"/>
          <dgm:resizeHandles val="exact"/>
        </dgm:presLayoutVars>
      </dgm:prSet>
      <dgm:spPr/>
    </dgm:pt>
    <dgm:pt modelId="{68B44DED-1F45-4230-9FBE-53EA76B510A6}" type="pres">
      <dgm:prSet presAssocID="{48024ED3-F3FF-4736-915C-3CCD38045AE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EB08AF2-69D1-4E8B-A673-5D6C5DE67D17}" type="pres">
      <dgm:prSet presAssocID="{410A0043-EB04-418C-878C-88DC4EC29417}" presName="spacer" presStyleCnt="0"/>
      <dgm:spPr/>
    </dgm:pt>
    <dgm:pt modelId="{46546E04-E9EB-47D7-BDAF-7E6D0DF5CF58}" type="pres">
      <dgm:prSet presAssocID="{25C1019F-1097-4D71-AF52-36E4CFC7C15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C207F6B-5113-411B-A08B-82BA5E477626}" type="pres">
      <dgm:prSet presAssocID="{16D869EE-1900-4DFA-81E6-F86EA7037B3E}" presName="spacer" presStyleCnt="0"/>
      <dgm:spPr/>
    </dgm:pt>
    <dgm:pt modelId="{F8EEB976-9958-4729-8214-43DA8E4C8BB4}" type="pres">
      <dgm:prSet presAssocID="{37AFD6B4-C5D3-4B4E-AECB-156AB590423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1F54A55-FB4F-4350-B511-3D4EA62F5A17}" type="pres">
      <dgm:prSet presAssocID="{B67EBDC1-4FF0-4755-B1C5-968A97F8E74A}" presName="spacer" presStyleCnt="0"/>
      <dgm:spPr/>
    </dgm:pt>
    <dgm:pt modelId="{46FFB179-5D4E-460C-B15A-30F4C5049AAD}" type="pres">
      <dgm:prSet presAssocID="{132C69FF-5505-40B6-9E7A-CC3C5C8293D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44C8032-4BBD-42FA-9087-A3267647AAB2}" type="pres">
      <dgm:prSet presAssocID="{9E8488BB-A1BF-45A9-9581-984137E5BAE7}" presName="spacer" presStyleCnt="0"/>
      <dgm:spPr/>
    </dgm:pt>
    <dgm:pt modelId="{CC064B57-89D6-4919-9D89-B5B3F5EB7890}" type="pres">
      <dgm:prSet presAssocID="{E03FE89E-ADB6-43CA-A344-A864A5DF6ED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77166B7-0A61-4582-A07A-2C4E0909EB34}" type="pres">
      <dgm:prSet presAssocID="{1B9C1FF4-396D-4041-B2A0-F26CE3DFAE33}" presName="spacer" presStyleCnt="0"/>
      <dgm:spPr/>
    </dgm:pt>
    <dgm:pt modelId="{09712E30-6CCB-4BFB-9F86-73D324D3EC72}" type="pres">
      <dgm:prSet presAssocID="{A9AC3DCA-7DA1-4778-8144-AC9B82462C4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3456605-3D4F-416D-8FC6-9B71AF13B710}" type="presOf" srcId="{48024ED3-F3FF-4736-915C-3CCD38045AEB}" destId="{68B44DED-1F45-4230-9FBE-53EA76B510A6}" srcOrd="0" destOrd="0" presId="urn:microsoft.com/office/officeart/2005/8/layout/vList2"/>
    <dgm:cxn modelId="{6673F715-1A83-45DD-AA60-EE4F3167B081}" type="presOf" srcId="{132C69FF-5505-40B6-9E7A-CC3C5C8293DF}" destId="{46FFB179-5D4E-460C-B15A-30F4C5049AAD}" srcOrd="0" destOrd="0" presId="urn:microsoft.com/office/officeart/2005/8/layout/vList2"/>
    <dgm:cxn modelId="{ECB2CF1E-4914-4557-ACEB-5DB7F115B259}" srcId="{9F164F8D-5841-48DD-A8C8-D866642E1220}" destId="{48024ED3-F3FF-4736-915C-3CCD38045AEB}" srcOrd="0" destOrd="0" parTransId="{6B12C3F3-3A78-4FA8-A846-C6C300F264F6}" sibTransId="{410A0043-EB04-418C-878C-88DC4EC29417}"/>
    <dgm:cxn modelId="{DE5D3B29-E992-4D1A-9546-0EC79B043E56}" srcId="{9F164F8D-5841-48DD-A8C8-D866642E1220}" destId="{E03FE89E-ADB6-43CA-A344-A864A5DF6ED9}" srcOrd="4" destOrd="0" parTransId="{F76F8472-6C26-4CB6-883F-021ECAA12544}" sibTransId="{1B9C1FF4-396D-4041-B2A0-F26CE3DFAE33}"/>
    <dgm:cxn modelId="{06E1A637-630A-49B6-AFEB-834C45842B6F}" type="presOf" srcId="{A9AC3DCA-7DA1-4778-8144-AC9B82462C4B}" destId="{09712E30-6CCB-4BFB-9F86-73D324D3EC72}" srcOrd="0" destOrd="0" presId="urn:microsoft.com/office/officeart/2005/8/layout/vList2"/>
    <dgm:cxn modelId="{5C14B943-FEF6-49C0-BA2A-C858E24590CB}" srcId="{9F164F8D-5841-48DD-A8C8-D866642E1220}" destId="{A9AC3DCA-7DA1-4778-8144-AC9B82462C4B}" srcOrd="5" destOrd="0" parTransId="{134786CE-CEF9-4480-8007-D266EE9C36E3}" sibTransId="{775A2B83-0365-4966-B53A-0E70BC92D122}"/>
    <dgm:cxn modelId="{FBAE8280-7B6D-4141-9990-315FE0AC82FF}" type="presOf" srcId="{37AFD6B4-C5D3-4B4E-AECB-156AB590423F}" destId="{F8EEB976-9958-4729-8214-43DA8E4C8BB4}" srcOrd="0" destOrd="0" presId="urn:microsoft.com/office/officeart/2005/8/layout/vList2"/>
    <dgm:cxn modelId="{DE69358C-75B6-4027-A17F-48D13ED3FDF5}" type="presOf" srcId="{25C1019F-1097-4D71-AF52-36E4CFC7C15B}" destId="{46546E04-E9EB-47D7-BDAF-7E6D0DF5CF58}" srcOrd="0" destOrd="0" presId="urn:microsoft.com/office/officeart/2005/8/layout/vList2"/>
    <dgm:cxn modelId="{1E949EAA-5650-47A1-8BB7-235DFE60628D}" type="presOf" srcId="{9F164F8D-5841-48DD-A8C8-D866642E1220}" destId="{029D4C51-E170-47DE-A0DD-6C8361A7725E}" srcOrd="0" destOrd="0" presId="urn:microsoft.com/office/officeart/2005/8/layout/vList2"/>
    <dgm:cxn modelId="{40A692AE-92EC-4B7D-A0BA-E23A6899F1C8}" srcId="{9F164F8D-5841-48DD-A8C8-D866642E1220}" destId="{132C69FF-5505-40B6-9E7A-CC3C5C8293DF}" srcOrd="3" destOrd="0" parTransId="{A19CCD1F-8C15-4A73-85F8-979F37167CE4}" sibTransId="{9E8488BB-A1BF-45A9-9581-984137E5BAE7}"/>
    <dgm:cxn modelId="{D4DA27BC-678B-48E9-9846-A74415D140C6}" type="presOf" srcId="{E03FE89E-ADB6-43CA-A344-A864A5DF6ED9}" destId="{CC064B57-89D6-4919-9D89-B5B3F5EB7890}" srcOrd="0" destOrd="0" presId="urn:microsoft.com/office/officeart/2005/8/layout/vList2"/>
    <dgm:cxn modelId="{BD3438D1-EE64-446E-92F2-CA5E4E59F6C4}" srcId="{9F164F8D-5841-48DD-A8C8-D866642E1220}" destId="{37AFD6B4-C5D3-4B4E-AECB-156AB590423F}" srcOrd="2" destOrd="0" parTransId="{EB441022-F0BA-41C7-833C-F9F2068F1CE1}" sibTransId="{B67EBDC1-4FF0-4755-B1C5-968A97F8E74A}"/>
    <dgm:cxn modelId="{C1B9DAF8-85E9-4174-817E-E9E37FC89B8D}" srcId="{9F164F8D-5841-48DD-A8C8-D866642E1220}" destId="{25C1019F-1097-4D71-AF52-36E4CFC7C15B}" srcOrd="1" destOrd="0" parTransId="{F5ECDBB2-E8E4-4DFC-BA6D-D432136B23D3}" sibTransId="{16D869EE-1900-4DFA-81E6-F86EA7037B3E}"/>
    <dgm:cxn modelId="{CE3EDC34-6DE8-4E37-AD2D-228F983AA67C}" type="presParOf" srcId="{029D4C51-E170-47DE-A0DD-6C8361A7725E}" destId="{68B44DED-1F45-4230-9FBE-53EA76B510A6}" srcOrd="0" destOrd="0" presId="urn:microsoft.com/office/officeart/2005/8/layout/vList2"/>
    <dgm:cxn modelId="{5D83D42E-D600-4504-8E33-1AB26582408D}" type="presParOf" srcId="{029D4C51-E170-47DE-A0DD-6C8361A7725E}" destId="{8EB08AF2-69D1-4E8B-A673-5D6C5DE67D17}" srcOrd="1" destOrd="0" presId="urn:microsoft.com/office/officeart/2005/8/layout/vList2"/>
    <dgm:cxn modelId="{E74FF37B-D6AE-449A-BE03-5DD0C8327A8B}" type="presParOf" srcId="{029D4C51-E170-47DE-A0DD-6C8361A7725E}" destId="{46546E04-E9EB-47D7-BDAF-7E6D0DF5CF58}" srcOrd="2" destOrd="0" presId="urn:microsoft.com/office/officeart/2005/8/layout/vList2"/>
    <dgm:cxn modelId="{09601985-B5D1-438F-906E-61AD42DE7F2F}" type="presParOf" srcId="{029D4C51-E170-47DE-A0DD-6C8361A7725E}" destId="{BC207F6B-5113-411B-A08B-82BA5E477626}" srcOrd="3" destOrd="0" presId="urn:microsoft.com/office/officeart/2005/8/layout/vList2"/>
    <dgm:cxn modelId="{0EF1D7C6-2D16-4258-A2CB-D653BDFA2476}" type="presParOf" srcId="{029D4C51-E170-47DE-A0DD-6C8361A7725E}" destId="{F8EEB976-9958-4729-8214-43DA8E4C8BB4}" srcOrd="4" destOrd="0" presId="urn:microsoft.com/office/officeart/2005/8/layout/vList2"/>
    <dgm:cxn modelId="{320F6056-80F5-4B0D-B6A6-3668B24682BC}" type="presParOf" srcId="{029D4C51-E170-47DE-A0DD-6C8361A7725E}" destId="{21F54A55-FB4F-4350-B511-3D4EA62F5A17}" srcOrd="5" destOrd="0" presId="urn:microsoft.com/office/officeart/2005/8/layout/vList2"/>
    <dgm:cxn modelId="{98338425-74E5-44DB-8E13-BC6C7BBA7FAD}" type="presParOf" srcId="{029D4C51-E170-47DE-A0DD-6C8361A7725E}" destId="{46FFB179-5D4E-460C-B15A-30F4C5049AAD}" srcOrd="6" destOrd="0" presId="urn:microsoft.com/office/officeart/2005/8/layout/vList2"/>
    <dgm:cxn modelId="{C20A81E1-C146-4432-8496-AA5BFFA764A0}" type="presParOf" srcId="{029D4C51-E170-47DE-A0DD-6C8361A7725E}" destId="{844C8032-4BBD-42FA-9087-A3267647AAB2}" srcOrd="7" destOrd="0" presId="urn:microsoft.com/office/officeart/2005/8/layout/vList2"/>
    <dgm:cxn modelId="{C2E8D093-8F19-4F15-92AC-8763157D104D}" type="presParOf" srcId="{029D4C51-E170-47DE-A0DD-6C8361A7725E}" destId="{CC064B57-89D6-4919-9D89-B5B3F5EB7890}" srcOrd="8" destOrd="0" presId="urn:microsoft.com/office/officeart/2005/8/layout/vList2"/>
    <dgm:cxn modelId="{AB3DE99B-073B-4114-9A4A-47C4F0224CE7}" type="presParOf" srcId="{029D4C51-E170-47DE-A0DD-6C8361A7725E}" destId="{377166B7-0A61-4582-A07A-2C4E0909EB34}" srcOrd="9" destOrd="0" presId="urn:microsoft.com/office/officeart/2005/8/layout/vList2"/>
    <dgm:cxn modelId="{3B610615-F42C-4505-AB14-EEFE96C260BA}" type="presParOf" srcId="{029D4C51-E170-47DE-A0DD-6C8361A7725E}" destId="{09712E30-6CCB-4BFB-9F86-73D324D3EC7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0CE739-393B-460D-A022-78EB82B5F36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AFDEEEC-8D7D-4DD5-9B44-4C4C43111476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1">
                  <a:lumMod val="75000"/>
                </a:schemeClr>
              </a:solidFill>
            </a:rPr>
            <a:t>Cross-System Integration</a:t>
          </a:r>
        </a:p>
      </dgm:t>
    </dgm:pt>
    <dgm:pt modelId="{5C839A3D-EF94-4732-8E3A-8B3B4FEF6F43}" type="parTrans" cxnId="{F4594209-878C-48E0-BC41-2DE17FDB4BE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F2BF7E2-C81D-48FD-8E3D-20758828BE81}" type="sibTrans" cxnId="{F4594209-878C-48E0-BC41-2DE17FDB4BE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B03F194-27B5-46EA-9072-20D120DA3BA8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1">
                  <a:lumMod val="75000"/>
                </a:schemeClr>
              </a:solidFill>
            </a:rPr>
            <a:t>Workforce Development &amp; Capacity Building</a:t>
          </a:r>
        </a:p>
      </dgm:t>
    </dgm:pt>
    <dgm:pt modelId="{A2D4F7CE-C44E-41C1-BB8E-F59B8B55F550}" type="parTrans" cxnId="{7DEA6252-DA9E-4884-A5C3-99E0B5D46D9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E33DC66-EDAE-4007-8C5F-AC2DEAB8BA45}" type="sibTrans" cxnId="{7DEA6252-DA9E-4884-A5C3-99E0B5D46D9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C5EE9AD-A7ED-4D10-AC8A-80AED73ADDFF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1">
                  <a:lumMod val="75000"/>
                </a:schemeClr>
              </a:solidFill>
            </a:rPr>
            <a:t>Data-Driven Decision-Making</a:t>
          </a:r>
        </a:p>
      </dgm:t>
    </dgm:pt>
    <dgm:pt modelId="{E9DC2C6C-B859-4D46-A215-DBB657BB4B8C}" type="parTrans" cxnId="{37C830E6-2D74-484D-89F0-9E0E4E32611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DAAE73F-0BDD-4821-876E-FAD3D9B2BC06}" type="sibTrans" cxnId="{37C830E6-2D74-484D-89F0-9E0E4E32611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4D63BA8E-EE97-4245-9C6E-6030D8BA3F5E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Sustainability &amp; Infrastructure</a:t>
          </a:r>
        </a:p>
      </dgm:t>
    </dgm:pt>
    <dgm:pt modelId="{865F5F63-FD12-40A4-9901-335F3EC19370}" type="parTrans" cxnId="{66A78A71-7C2F-45BB-AB2B-B64D236A1A6A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0187692-529F-4D11-8570-419604BB7F3F}" type="sibTrans" cxnId="{66A78A71-7C2F-45BB-AB2B-B64D236A1A6A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7D9332E-6771-417A-8274-DB564E5FEA56}">
      <dgm:prSet custT="1"/>
      <dgm:spPr/>
      <dgm:t>
        <a:bodyPr/>
        <a:lstStyle/>
        <a:p>
          <a:pPr>
            <a:defRPr cap="all"/>
          </a:pPr>
          <a:r>
            <a:rPr lang="en-US" sz="1400" b="1" kern="1200" cap="all" dirty="0">
              <a:solidFill>
                <a:schemeClr val="tx1">
                  <a:lumMod val="20000"/>
                  <a:lumOff val="80000"/>
                </a:schemeClr>
              </a:solidFill>
              <a:latin typeface="Century Gothic" panose="020B0502020202020204"/>
              <a:ea typeface="+mn-ea"/>
              <a:cs typeface="+mn-cs"/>
            </a:rPr>
            <a:t>Policy</a:t>
          </a: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 &amp; Advocacy</a:t>
          </a:r>
        </a:p>
      </dgm:t>
    </dgm:pt>
    <dgm:pt modelId="{65D45EB0-1A24-4B9E-8B87-D188FEA5C5D1}" type="parTrans" cxnId="{5CD3DEC2-8B5F-42DF-89C2-1E3ED99A657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E9FB053-1262-4728-B40B-EBBFBF84F22A}" type="sibTrans" cxnId="{5CD3DEC2-8B5F-42DF-89C2-1E3ED99A657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53BDE24-46B8-466C-B763-58FC78095A41}" type="pres">
      <dgm:prSet presAssocID="{450CE739-393B-460D-A022-78EB82B5F36F}" presName="root" presStyleCnt="0">
        <dgm:presLayoutVars>
          <dgm:dir/>
          <dgm:resizeHandles val="exact"/>
        </dgm:presLayoutVars>
      </dgm:prSet>
      <dgm:spPr/>
    </dgm:pt>
    <dgm:pt modelId="{16BECAFD-ED34-42F7-A17A-1992FEEECDD6}" type="pres">
      <dgm:prSet presAssocID="{5AFDEEEC-8D7D-4DD5-9B44-4C4C43111476}" presName="compNode" presStyleCnt="0"/>
      <dgm:spPr/>
    </dgm:pt>
    <dgm:pt modelId="{A9EA74DC-2F0E-46E6-A65F-FF3E48475F7B}" type="pres">
      <dgm:prSet presAssocID="{5AFDEEEC-8D7D-4DD5-9B44-4C4C43111476}" presName="iconBgRect" presStyleLbl="bgShp" presStyleIdx="0" presStyleCnt="5" custLinFactNeighborX="3330" custLinFactNeighborY="-4"/>
      <dgm:spPr/>
    </dgm:pt>
    <dgm:pt modelId="{12FDB669-E581-48AD-A1FF-61D5174B302E}" type="pres">
      <dgm:prSet presAssocID="{5AFDEEEC-8D7D-4DD5-9B44-4C4C4311147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CDC3F7A7-9C33-4D05-B916-5D6A9E2A087A}" type="pres">
      <dgm:prSet presAssocID="{5AFDEEEC-8D7D-4DD5-9B44-4C4C43111476}" presName="spaceRect" presStyleCnt="0"/>
      <dgm:spPr/>
    </dgm:pt>
    <dgm:pt modelId="{3FF20E5D-1BCC-423A-B398-2D3E90793D9A}" type="pres">
      <dgm:prSet presAssocID="{5AFDEEEC-8D7D-4DD5-9B44-4C4C43111476}" presName="textRect" presStyleLbl="revTx" presStyleIdx="0" presStyleCnt="5">
        <dgm:presLayoutVars>
          <dgm:chMax val="1"/>
          <dgm:chPref val="1"/>
        </dgm:presLayoutVars>
      </dgm:prSet>
      <dgm:spPr/>
    </dgm:pt>
    <dgm:pt modelId="{C010FD1F-8336-4021-8C0B-029F3E4951A9}" type="pres">
      <dgm:prSet presAssocID="{EF2BF7E2-C81D-48FD-8E3D-20758828BE81}" presName="sibTrans" presStyleCnt="0"/>
      <dgm:spPr/>
    </dgm:pt>
    <dgm:pt modelId="{2ACC0E9D-3F3C-4A65-9BB4-D96CA37021AA}" type="pres">
      <dgm:prSet presAssocID="{3B03F194-27B5-46EA-9072-20D120DA3BA8}" presName="compNode" presStyleCnt="0"/>
      <dgm:spPr/>
    </dgm:pt>
    <dgm:pt modelId="{4E23F459-C42A-4D4A-B0A9-65BDAAD0ECA6}" type="pres">
      <dgm:prSet presAssocID="{3B03F194-27B5-46EA-9072-20D120DA3BA8}" presName="iconBgRect" presStyleLbl="bgShp" presStyleIdx="1" presStyleCnt="5"/>
      <dgm:spPr/>
    </dgm:pt>
    <dgm:pt modelId="{342759F8-4519-4D06-B757-C76B68447F74}" type="pres">
      <dgm:prSet presAssocID="{3B03F194-27B5-46EA-9072-20D120DA3BA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F76E336-3804-40FB-9814-CF5AD1C80ABF}" type="pres">
      <dgm:prSet presAssocID="{3B03F194-27B5-46EA-9072-20D120DA3BA8}" presName="spaceRect" presStyleCnt="0"/>
      <dgm:spPr/>
    </dgm:pt>
    <dgm:pt modelId="{4E2A8731-2EEA-4412-BA72-334FA4C74337}" type="pres">
      <dgm:prSet presAssocID="{3B03F194-27B5-46EA-9072-20D120DA3BA8}" presName="textRect" presStyleLbl="revTx" presStyleIdx="1" presStyleCnt="5">
        <dgm:presLayoutVars>
          <dgm:chMax val="1"/>
          <dgm:chPref val="1"/>
        </dgm:presLayoutVars>
      </dgm:prSet>
      <dgm:spPr/>
    </dgm:pt>
    <dgm:pt modelId="{BFCC3686-EC8F-4F0C-A767-6E7AAC532DB9}" type="pres">
      <dgm:prSet presAssocID="{7E33DC66-EDAE-4007-8C5F-AC2DEAB8BA45}" presName="sibTrans" presStyleCnt="0"/>
      <dgm:spPr/>
    </dgm:pt>
    <dgm:pt modelId="{E5E3911C-7EB2-4A8B-8E4B-B4E3D90D7753}" type="pres">
      <dgm:prSet presAssocID="{3C5EE9AD-A7ED-4D10-AC8A-80AED73ADDFF}" presName="compNode" presStyleCnt="0"/>
      <dgm:spPr/>
    </dgm:pt>
    <dgm:pt modelId="{3C399499-2697-4041-BB1C-9CCBA1EF4B3B}" type="pres">
      <dgm:prSet presAssocID="{3C5EE9AD-A7ED-4D10-AC8A-80AED73ADDFF}" presName="iconBgRect" presStyleLbl="bgShp" presStyleIdx="2" presStyleCnt="5"/>
      <dgm:spPr/>
    </dgm:pt>
    <dgm:pt modelId="{E5687D02-91A4-4145-A100-61FBF50CE830}" type="pres">
      <dgm:prSet presAssocID="{3C5EE9AD-A7ED-4D10-AC8A-80AED73ADDF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CB9EF98-2789-4131-B936-E3A4535CEE27}" type="pres">
      <dgm:prSet presAssocID="{3C5EE9AD-A7ED-4D10-AC8A-80AED73ADDFF}" presName="spaceRect" presStyleCnt="0"/>
      <dgm:spPr/>
    </dgm:pt>
    <dgm:pt modelId="{CF3A1FA6-3DEB-4E86-BFBD-650623D277DA}" type="pres">
      <dgm:prSet presAssocID="{3C5EE9AD-A7ED-4D10-AC8A-80AED73ADDFF}" presName="textRect" presStyleLbl="revTx" presStyleIdx="2" presStyleCnt="5" custLinFactNeighborX="1724" custLinFactNeighborY="-1693">
        <dgm:presLayoutVars>
          <dgm:chMax val="1"/>
          <dgm:chPref val="1"/>
        </dgm:presLayoutVars>
      </dgm:prSet>
      <dgm:spPr/>
    </dgm:pt>
    <dgm:pt modelId="{F09B1CE6-DE53-4C20-A098-CADDC07DC740}" type="pres">
      <dgm:prSet presAssocID="{FDAAE73F-0BDD-4821-876E-FAD3D9B2BC06}" presName="sibTrans" presStyleCnt="0"/>
      <dgm:spPr/>
    </dgm:pt>
    <dgm:pt modelId="{62FA1390-27C7-437E-8334-16CAE593B395}" type="pres">
      <dgm:prSet presAssocID="{4D63BA8E-EE97-4245-9C6E-6030D8BA3F5E}" presName="compNode" presStyleCnt="0"/>
      <dgm:spPr/>
    </dgm:pt>
    <dgm:pt modelId="{73871E4D-0FAC-4FF0-8B75-61BB84E809A1}" type="pres">
      <dgm:prSet presAssocID="{4D63BA8E-EE97-4245-9C6E-6030D8BA3F5E}" presName="iconBgRect" presStyleLbl="bgShp" presStyleIdx="3" presStyleCnt="5"/>
      <dgm:spPr/>
    </dgm:pt>
    <dgm:pt modelId="{4E93C29D-464B-4E80-B408-C5BF2D07954D}" type="pres">
      <dgm:prSet presAssocID="{4D63BA8E-EE97-4245-9C6E-6030D8BA3F5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E8AEAA64-0C7C-43A9-A1B9-D55388FB86E5}" type="pres">
      <dgm:prSet presAssocID="{4D63BA8E-EE97-4245-9C6E-6030D8BA3F5E}" presName="spaceRect" presStyleCnt="0"/>
      <dgm:spPr/>
    </dgm:pt>
    <dgm:pt modelId="{FE7E4908-C119-4F50-AC48-E14E145EAE56}" type="pres">
      <dgm:prSet presAssocID="{4D63BA8E-EE97-4245-9C6E-6030D8BA3F5E}" presName="textRect" presStyleLbl="revTx" presStyleIdx="3" presStyleCnt="5">
        <dgm:presLayoutVars>
          <dgm:chMax val="1"/>
          <dgm:chPref val="1"/>
        </dgm:presLayoutVars>
      </dgm:prSet>
      <dgm:spPr/>
    </dgm:pt>
    <dgm:pt modelId="{08438FF7-A9A1-4451-A110-02D5DF1E055E}" type="pres">
      <dgm:prSet presAssocID="{70187692-529F-4D11-8570-419604BB7F3F}" presName="sibTrans" presStyleCnt="0"/>
      <dgm:spPr/>
    </dgm:pt>
    <dgm:pt modelId="{943C400E-51A9-4158-8D46-201DF4A7A89B}" type="pres">
      <dgm:prSet presAssocID="{C7D9332E-6771-417A-8274-DB564E5FEA56}" presName="compNode" presStyleCnt="0"/>
      <dgm:spPr/>
    </dgm:pt>
    <dgm:pt modelId="{4FF90923-A2B3-4E75-BC3E-BED64740859E}" type="pres">
      <dgm:prSet presAssocID="{C7D9332E-6771-417A-8274-DB564E5FEA56}" presName="iconBgRect" presStyleLbl="bgShp" presStyleIdx="4" presStyleCnt="5"/>
      <dgm:spPr/>
    </dgm:pt>
    <dgm:pt modelId="{86B94427-D494-4DED-BA3F-C4F68728A7BF}" type="pres">
      <dgm:prSet presAssocID="{C7D9332E-6771-417A-8274-DB564E5FEA56}" presName="iconRect" presStyleLbl="node1" presStyleIdx="4" presStyleCnt="5" custLinFactNeighborX="-1934" custLinFactNeighborY="-193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2CE841E5-A061-4FB6-94C6-82961EC20E11}" type="pres">
      <dgm:prSet presAssocID="{C7D9332E-6771-417A-8274-DB564E5FEA56}" presName="spaceRect" presStyleCnt="0"/>
      <dgm:spPr/>
    </dgm:pt>
    <dgm:pt modelId="{CC44C9DF-322B-4CAB-960B-243DCBD2B8B9}" type="pres">
      <dgm:prSet presAssocID="{C7D9332E-6771-417A-8274-DB564E5FEA56}" presName="textRect" presStyleLbl="revTx" presStyleIdx="4" presStyleCnt="5" custLinFactNeighborX="-3885" custLinFactNeighborY="1480">
        <dgm:presLayoutVars>
          <dgm:chMax val="1"/>
          <dgm:chPref val="1"/>
        </dgm:presLayoutVars>
      </dgm:prSet>
      <dgm:spPr/>
    </dgm:pt>
  </dgm:ptLst>
  <dgm:cxnLst>
    <dgm:cxn modelId="{F4594209-878C-48E0-BC41-2DE17FDB4BE1}" srcId="{450CE739-393B-460D-A022-78EB82B5F36F}" destId="{5AFDEEEC-8D7D-4DD5-9B44-4C4C43111476}" srcOrd="0" destOrd="0" parTransId="{5C839A3D-EF94-4732-8E3A-8B3B4FEF6F43}" sibTransId="{EF2BF7E2-C81D-48FD-8E3D-20758828BE81}"/>
    <dgm:cxn modelId="{45E6A319-F2F6-4C63-A59A-23F1BA786AEC}" type="presOf" srcId="{3C5EE9AD-A7ED-4D10-AC8A-80AED73ADDFF}" destId="{CF3A1FA6-3DEB-4E86-BFBD-650623D277DA}" srcOrd="0" destOrd="0" presId="urn:microsoft.com/office/officeart/2018/5/layout/IconCircleLabelList"/>
    <dgm:cxn modelId="{3B800326-772B-4915-987E-62BD7F0C6F36}" type="presOf" srcId="{4D63BA8E-EE97-4245-9C6E-6030D8BA3F5E}" destId="{FE7E4908-C119-4F50-AC48-E14E145EAE56}" srcOrd="0" destOrd="0" presId="urn:microsoft.com/office/officeart/2018/5/layout/IconCircleLabelList"/>
    <dgm:cxn modelId="{78238465-6F13-419E-816F-8E5B1CDD3241}" type="presOf" srcId="{3B03F194-27B5-46EA-9072-20D120DA3BA8}" destId="{4E2A8731-2EEA-4412-BA72-334FA4C74337}" srcOrd="0" destOrd="0" presId="urn:microsoft.com/office/officeart/2018/5/layout/IconCircleLabelList"/>
    <dgm:cxn modelId="{66A78A71-7C2F-45BB-AB2B-B64D236A1A6A}" srcId="{450CE739-393B-460D-A022-78EB82B5F36F}" destId="{4D63BA8E-EE97-4245-9C6E-6030D8BA3F5E}" srcOrd="3" destOrd="0" parTransId="{865F5F63-FD12-40A4-9901-335F3EC19370}" sibTransId="{70187692-529F-4D11-8570-419604BB7F3F}"/>
    <dgm:cxn modelId="{7DEA6252-DA9E-4884-A5C3-99E0B5D46D98}" srcId="{450CE739-393B-460D-A022-78EB82B5F36F}" destId="{3B03F194-27B5-46EA-9072-20D120DA3BA8}" srcOrd="1" destOrd="0" parTransId="{A2D4F7CE-C44E-41C1-BB8E-F59B8B55F550}" sibTransId="{7E33DC66-EDAE-4007-8C5F-AC2DEAB8BA45}"/>
    <dgm:cxn modelId="{4661A382-6D1E-4E8D-9274-05E2EA1B8E89}" type="presOf" srcId="{5AFDEEEC-8D7D-4DD5-9B44-4C4C43111476}" destId="{3FF20E5D-1BCC-423A-B398-2D3E90793D9A}" srcOrd="0" destOrd="0" presId="urn:microsoft.com/office/officeart/2018/5/layout/IconCircleLabelList"/>
    <dgm:cxn modelId="{5CD3DEC2-8B5F-42DF-89C2-1E3ED99A6578}" srcId="{450CE739-393B-460D-A022-78EB82B5F36F}" destId="{C7D9332E-6771-417A-8274-DB564E5FEA56}" srcOrd="4" destOrd="0" parTransId="{65D45EB0-1A24-4B9E-8B87-D188FEA5C5D1}" sibTransId="{9E9FB053-1262-4728-B40B-EBBFBF84F22A}"/>
    <dgm:cxn modelId="{DEC02EC4-999D-4338-9119-41979224271C}" type="presOf" srcId="{C7D9332E-6771-417A-8274-DB564E5FEA56}" destId="{CC44C9DF-322B-4CAB-960B-243DCBD2B8B9}" srcOrd="0" destOrd="0" presId="urn:microsoft.com/office/officeart/2018/5/layout/IconCircleLabelList"/>
    <dgm:cxn modelId="{207CA9D1-6B18-46B6-ABF0-F4C614C17BA9}" type="presOf" srcId="{450CE739-393B-460D-A022-78EB82B5F36F}" destId="{E53BDE24-46B8-466C-B763-58FC78095A41}" srcOrd="0" destOrd="0" presId="urn:microsoft.com/office/officeart/2018/5/layout/IconCircleLabelList"/>
    <dgm:cxn modelId="{37C830E6-2D74-484D-89F0-9E0E4E32611F}" srcId="{450CE739-393B-460D-A022-78EB82B5F36F}" destId="{3C5EE9AD-A7ED-4D10-AC8A-80AED73ADDFF}" srcOrd="2" destOrd="0" parTransId="{E9DC2C6C-B859-4D46-A215-DBB657BB4B8C}" sibTransId="{FDAAE73F-0BDD-4821-876E-FAD3D9B2BC06}"/>
    <dgm:cxn modelId="{1E50BDED-A225-40BB-9507-3420988A4357}" type="presParOf" srcId="{E53BDE24-46B8-466C-B763-58FC78095A41}" destId="{16BECAFD-ED34-42F7-A17A-1992FEEECDD6}" srcOrd="0" destOrd="0" presId="urn:microsoft.com/office/officeart/2018/5/layout/IconCircleLabelList"/>
    <dgm:cxn modelId="{5469A021-DC29-4512-AC42-5CC0FC106B0F}" type="presParOf" srcId="{16BECAFD-ED34-42F7-A17A-1992FEEECDD6}" destId="{A9EA74DC-2F0E-46E6-A65F-FF3E48475F7B}" srcOrd="0" destOrd="0" presId="urn:microsoft.com/office/officeart/2018/5/layout/IconCircleLabelList"/>
    <dgm:cxn modelId="{7FCDF5C0-BB92-4713-A1FC-F7A69A60C688}" type="presParOf" srcId="{16BECAFD-ED34-42F7-A17A-1992FEEECDD6}" destId="{12FDB669-E581-48AD-A1FF-61D5174B302E}" srcOrd="1" destOrd="0" presId="urn:microsoft.com/office/officeart/2018/5/layout/IconCircleLabelList"/>
    <dgm:cxn modelId="{C9DAFE08-B5E9-46BD-A4A3-1CE81755FF75}" type="presParOf" srcId="{16BECAFD-ED34-42F7-A17A-1992FEEECDD6}" destId="{CDC3F7A7-9C33-4D05-B916-5D6A9E2A087A}" srcOrd="2" destOrd="0" presId="urn:microsoft.com/office/officeart/2018/5/layout/IconCircleLabelList"/>
    <dgm:cxn modelId="{8A2589AF-C8F9-4D25-BB3F-BA4967813410}" type="presParOf" srcId="{16BECAFD-ED34-42F7-A17A-1992FEEECDD6}" destId="{3FF20E5D-1BCC-423A-B398-2D3E90793D9A}" srcOrd="3" destOrd="0" presId="urn:microsoft.com/office/officeart/2018/5/layout/IconCircleLabelList"/>
    <dgm:cxn modelId="{8909D58D-2386-41D8-A2E1-C0AED13C08D2}" type="presParOf" srcId="{E53BDE24-46B8-466C-B763-58FC78095A41}" destId="{C010FD1F-8336-4021-8C0B-029F3E4951A9}" srcOrd="1" destOrd="0" presId="urn:microsoft.com/office/officeart/2018/5/layout/IconCircleLabelList"/>
    <dgm:cxn modelId="{5021F266-7D30-441D-94B4-B7E3B75813C2}" type="presParOf" srcId="{E53BDE24-46B8-466C-B763-58FC78095A41}" destId="{2ACC0E9D-3F3C-4A65-9BB4-D96CA37021AA}" srcOrd="2" destOrd="0" presId="urn:microsoft.com/office/officeart/2018/5/layout/IconCircleLabelList"/>
    <dgm:cxn modelId="{F4F84965-FDC0-492D-A2C2-6D38BC1EF7D3}" type="presParOf" srcId="{2ACC0E9D-3F3C-4A65-9BB4-D96CA37021AA}" destId="{4E23F459-C42A-4D4A-B0A9-65BDAAD0ECA6}" srcOrd="0" destOrd="0" presId="urn:microsoft.com/office/officeart/2018/5/layout/IconCircleLabelList"/>
    <dgm:cxn modelId="{88552C25-43DC-4485-A99E-3E8ADC568EC6}" type="presParOf" srcId="{2ACC0E9D-3F3C-4A65-9BB4-D96CA37021AA}" destId="{342759F8-4519-4D06-B757-C76B68447F74}" srcOrd="1" destOrd="0" presId="urn:microsoft.com/office/officeart/2018/5/layout/IconCircleLabelList"/>
    <dgm:cxn modelId="{68823853-23AB-4AB4-B82F-1FC7D7824D0B}" type="presParOf" srcId="{2ACC0E9D-3F3C-4A65-9BB4-D96CA37021AA}" destId="{5F76E336-3804-40FB-9814-CF5AD1C80ABF}" srcOrd="2" destOrd="0" presId="urn:microsoft.com/office/officeart/2018/5/layout/IconCircleLabelList"/>
    <dgm:cxn modelId="{0CDEAB88-E3A6-472F-BA90-D35CD88A58CC}" type="presParOf" srcId="{2ACC0E9D-3F3C-4A65-9BB4-D96CA37021AA}" destId="{4E2A8731-2EEA-4412-BA72-334FA4C74337}" srcOrd="3" destOrd="0" presId="urn:microsoft.com/office/officeart/2018/5/layout/IconCircleLabelList"/>
    <dgm:cxn modelId="{47191054-295D-4631-B998-765726212EEE}" type="presParOf" srcId="{E53BDE24-46B8-466C-B763-58FC78095A41}" destId="{BFCC3686-EC8F-4F0C-A767-6E7AAC532DB9}" srcOrd="3" destOrd="0" presId="urn:microsoft.com/office/officeart/2018/5/layout/IconCircleLabelList"/>
    <dgm:cxn modelId="{861176C6-073D-4958-9D67-A7A788DBF86A}" type="presParOf" srcId="{E53BDE24-46B8-466C-B763-58FC78095A41}" destId="{E5E3911C-7EB2-4A8B-8E4B-B4E3D90D7753}" srcOrd="4" destOrd="0" presId="urn:microsoft.com/office/officeart/2018/5/layout/IconCircleLabelList"/>
    <dgm:cxn modelId="{CA4EA980-BE1A-4B7C-B785-E0E44A41922F}" type="presParOf" srcId="{E5E3911C-7EB2-4A8B-8E4B-B4E3D90D7753}" destId="{3C399499-2697-4041-BB1C-9CCBA1EF4B3B}" srcOrd="0" destOrd="0" presId="urn:microsoft.com/office/officeart/2018/5/layout/IconCircleLabelList"/>
    <dgm:cxn modelId="{1A67A30B-63D2-4F4F-9AAD-17462D0814B6}" type="presParOf" srcId="{E5E3911C-7EB2-4A8B-8E4B-B4E3D90D7753}" destId="{E5687D02-91A4-4145-A100-61FBF50CE830}" srcOrd="1" destOrd="0" presId="urn:microsoft.com/office/officeart/2018/5/layout/IconCircleLabelList"/>
    <dgm:cxn modelId="{AF8D1C24-C4A4-481E-9E89-FFDA4C8E337D}" type="presParOf" srcId="{E5E3911C-7EB2-4A8B-8E4B-B4E3D90D7753}" destId="{ECB9EF98-2789-4131-B936-E3A4535CEE27}" srcOrd="2" destOrd="0" presId="urn:microsoft.com/office/officeart/2018/5/layout/IconCircleLabelList"/>
    <dgm:cxn modelId="{128D985F-21B3-4559-AC38-70F22D85AC3D}" type="presParOf" srcId="{E5E3911C-7EB2-4A8B-8E4B-B4E3D90D7753}" destId="{CF3A1FA6-3DEB-4E86-BFBD-650623D277DA}" srcOrd="3" destOrd="0" presId="urn:microsoft.com/office/officeart/2018/5/layout/IconCircleLabelList"/>
    <dgm:cxn modelId="{8A461806-1DA7-4C28-B6D1-9027AEEC797C}" type="presParOf" srcId="{E53BDE24-46B8-466C-B763-58FC78095A41}" destId="{F09B1CE6-DE53-4C20-A098-CADDC07DC740}" srcOrd="5" destOrd="0" presId="urn:microsoft.com/office/officeart/2018/5/layout/IconCircleLabelList"/>
    <dgm:cxn modelId="{63416205-56EC-448F-B7F7-F708E5F4A1EE}" type="presParOf" srcId="{E53BDE24-46B8-466C-B763-58FC78095A41}" destId="{62FA1390-27C7-437E-8334-16CAE593B395}" srcOrd="6" destOrd="0" presId="urn:microsoft.com/office/officeart/2018/5/layout/IconCircleLabelList"/>
    <dgm:cxn modelId="{E2E29BF9-2ED9-4EA8-8B13-E37DABF5E402}" type="presParOf" srcId="{62FA1390-27C7-437E-8334-16CAE593B395}" destId="{73871E4D-0FAC-4FF0-8B75-61BB84E809A1}" srcOrd="0" destOrd="0" presId="urn:microsoft.com/office/officeart/2018/5/layout/IconCircleLabelList"/>
    <dgm:cxn modelId="{BC759121-996C-4F54-8D7F-DA08BBEF22CB}" type="presParOf" srcId="{62FA1390-27C7-437E-8334-16CAE593B395}" destId="{4E93C29D-464B-4E80-B408-C5BF2D07954D}" srcOrd="1" destOrd="0" presId="urn:microsoft.com/office/officeart/2018/5/layout/IconCircleLabelList"/>
    <dgm:cxn modelId="{83F6F40E-DAD8-46E2-AEC6-1930B7F7064F}" type="presParOf" srcId="{62FA1390-27C7-437E-8334-16CAE593B395}" destId="{E8AEAA64-0C7C-43A9-A1B9-D55388FB86E5}" srcOrd="2" destOrd="0" presId="urn:microsoft.com/office/officeart/2018/5/layout/IconCircleLabelList"/>
    <dgm:cxn modelId="{09D6E8E6-80A5-4960-972C-0FAD0D207B0A}" type="presParOf" srcId="{62FA1390-27C7-437E-8334-16CAE593B395}" destId="{FE7E4908-C119-4F50-AC48-E14E145EAE56}" srcOrd="3" destOrd="0" presId="urn:microsoft.com/office/officeart/2018/5/layout/IconCircleLabelList"/>
    <dgm:cxn modelId="{44C78B04-7041-45A9-85A2-EFE24B695186}" type="presParOf" srcId="{E53BDE24-46B8-466C-B763-58FC78095A41}" destId="{08438FF7-A9A1-4451-A110-02D5DF1E055E}" srcOrd="7" destOrd="0" presId="urn:microsoft.com/office/officeart/2018/5/layout/IconCircleLabelList"/>
    <dgm:cxn modelId="{D245E365-1CCA-4799-BF2F-6F5ED6589C2F}" type="presParOf" srcId="{E53BDE24-46B8-466C-B763-58FC78095A41}" destId="{943C400E-51A9-4158-8D46-201DF4A7A89B}" srcOrd="8" destOrd="0" presId="urn:microsoft.com/office/officeart/2018/5/layout/IconCircleLabelList"/>
    <dgm:cxn modelId="{6E7A4D15-C1F0-4335-9B14-163CDDECC9AC}" type="presParOf" srcId="{943C400E-51A9-4158-8D46-201DF4A7A89B}" destId="{4FF90923-A2B3-4E75-BC3E-BED64740859E}" srcOrd="0" destOrd="0" presId="urn:microsoft.com/office/officeart/2018/5/layout/IconCircleLabelList"/>
    <dgm:cxn modelId="{A4085AA5-F98B-4063-9DA5-EFB1CFAEC94E}" type="presParOf" srcId="{943C400E-51A9-4158-8D46-201DF4A7A89B}" destId="{86B94427-D494-4DED-BA3F-C4F68728A7BF}" srcOrd="1" destOrd="0" presId="urn:microsoft.com/office/officeart/2018/5/layout/IconCircleLabelList"/>
    <dgm:cxn modelId="{E78CA13E-2F21-4FB9-9D4C-D50D54B3DAD0}" type="presParOf" srcId="{943C400E-51A9-4158-8D46-201DF4A7A89B}" destId="{2CE841E5-A061-4FB6-94C6-82961EC20E11}" srcOrd="2" destOrd="0" presId="urn:microsoft.com/office/officeart/2018/5/layout/IconCircleLabelList"/>
    <dgm:cxn modelId="{845198FC-0170-4A8C-A0F7-150851D3A57B}" type="presParOf" srcId="{943C400E-51A9-4158-8D46-201DF4A7A89B}" destId="{CC44C9DF-322B-4CAB-960B-243DCBD2B8B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C77F82E-2ABD-4183-A218-B062B03871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5188F9E-0657-437B-9391-C8B9EB6C3193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Statewide PD training</a:t>
          </a:r>
        </a:p>
      </dgm:t>
    </dgm:pt>
    <dgm:pt modelId="{4B76E833-96D3-41F1-854B-E9867691FB18}" type="parTrans" cxnId="{0689D52A-2F14-4448-8A51-5696302A625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0FADB1E-4BA1-4BD4-AEFC-BF4A57E9E058}" type="sibTrans" cxnId="{0689D52A-2F14-4448-8A51-5696302A625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9E8244F-5BCB-479B-A77C-B888C66520C4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Topic-specific sessions (e.g., trauma-responsive practices, challenging behaviors, self-care</a:t>
          </a:r>
          <a:r>
            <a:rPr lang="en-US" dirty="0">
              <a:solidFill>
                <a:schemeClr val="accent5">
                  <a:lumMod val="50000"/>
                </a:schemeClr>
              </a:solidFill>
            </a:rPr>
            <a:t>)</a:t>
          </a:r>
        </a:p>
      </dgm:t>
    </dgm:pt>
    <dgm:pt modelId="{6C313153-1EBB-4BCA-92B7-269FC34C902A}" type="parTrans" cxnId="{C8E2E748-EAB3-4599-9697-599B00F7FBA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4CDC5778-2D7E-48BE-BB54-DEFC989EB243}" type="sibTrans" cxnId="{C8E2E748-EAB3-4599-9697-599B00F7FBA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A135447-2F6E-4264-8A74-E4E32BA5FEE1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Role-based consultation groups</a:t>
          </a:r>
        </a:p>
      </dgm:t>
    </dgm:pt>
    <dgm:pt modelId="{E558247C-096F-4FDA-A927-C352C4DC6AD5}" type="parTrans" cxnId="{E7143EBD-FFF6-4512-9470-964094EA034E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BF57DB56-7231-4F85-8A60-F166EFE9238B}" type="sibTrans" cxnId="{E7143EBD-FFF6-4512-9470-964094EA034E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9817AAD-F54B-4808-97AF-FBA056A351B7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Collaboration and Connection </a:t>
          </a:r>
        </a:p>
      </dgm:t>
    </dgm:pt>
    <dgm:pt modelId="{93BF3932-1338-440F-8166-82AD172B213F}" type="parTrans" cxnId="{67DB4A0D-85F6-4732-AA69-EA7E91DA4BA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FE838B17-4609-4C17-9670-E0DD3F34D5F1}" type="sibTrans" cxnId="{67DB4A0D-85F6-4732-AA69-EA7E91DA4BA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FBBD15F9-673A-40E4-BE1E-E1436E891D6B}" type="pres">
      <dgm:prSet presAssocID="{7C77F82E-2ABD-4183-A218-B062B0387113}" presName="root" presStyleCnt="0">
        <dgm:presLayoutVars>
          <dgm:dir/>
          <dgm:resizeHandles val="exact"/>
        </dgm:presLayoutVars>
      </dgm:prSet>
      <dgm:spPr/>
    </dgm:pt>
    <dgm:pt modelId="{14D15EE1-3E7D-4817-BC61-9B716850FBCA}" type="pres">
      <dgm:prSet presAssocID="{85188F9E-0657-437B-9391-C8B9EB6C3193}" presName="compNode" presStyleCnt="0"/>
      <dgm:spPr/>
    </dgm:pt>
    <dgm:pt modelId="{1C24292A-6495-4079-8DB8-3769D6CC5CB7}" type="pres">
      <dgm:prSet presAssocID="{85188F9E-0657-437B-9391-C8B9EB6C3193}" presName="bgRect" presStyleLbl="bgShp" presStyleIdx="0" presStyleCnt="4" custLinFactNeighborX="-647" custLinFactNeighborY="-197"/>
      <dgm:spPr>
        <a:ln>
          <a:solidFill>
            <a:schemeClr val="accent6">
              <a:lumMod val="75000"/>
            </a:schemeClr>
          </a:solidFill>
        </a:ln>
      </dgm:spPr>
    </dgm:pt>
    <dgm:pt modelId="{F3D0C91B-871C-408A-8B33-65FFCA73539F}" type="pres">
      <dgm:prSet presAssocID="{85188F9E-0657-437B-9391-C8B9EB6C31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79B1343C-41FC-4057-9230-ED08B67EB902}" type="pres">
      <dgm:prSet presAssocID="{85188F9E-0657-437B-9391-C8B9EB6C3193}" presName="spaceRect" presStyleCnt="0"/>
      <dgm:spPr/>
    </dgm:pt>
    <dgm:pt modelId="{F6871BB9-F41A-4EAF-8DBA-16B50BC4A6E0}" type="pres">
      <dgm:prSet presAssocID="{85188F9E-0657-437B-9391-C8B9EB6C3193}" presName="parTx" presStyleLbl="revTx" presStyleIdx="0" presStyleCnt="4">
        <dgm:presLayoutVars>
          <dgm:chMax val="0"/>
          <dgm:chPref val="0"/>
        </dgm:presLayoutVars>
      </dgm:prSet>
      <dgm:spPr/>
    </dgm:pt>
    <dgm:pt modelId="{0BCBC801-1872-4F66-B6B6-66503438BF45}" type="pres">
      <dgm:prSet presAssocID="{20FADB1E-4BA1-4BD4-AEFC-BF4A57E9E058}" presName="sibTrans" presStyleCnt="0"/>
      <dgm:spPr/>
    </dgm:pt>
    <dgm:pt modelId="{5C76AB9D-8C7A-45D6-BA02-3AE35AF1F4B2}" type="pres">
      <dgm:prSet presAssocID="{79E8244F-5BCB-479B-A77C-B888C66520C4}" presName="compNode" presStyleCnt="0"/>
      <dgm:spPr/>
    </dgm:pt>
    <dgm:pt modelId="{D0FDC22F-F01F-460B-B151-C8B803B2ADDB}" type="pres">
      <dgm:prSet presAssocID="{79E8244F-5BCB-479B-A77C-B888C66520C4}" presName="bgRect" presStyleLbl="bgShp" presStyleIdx="1" presStyleCnt="4"/>
      <dgm:spPr>
        <a:ln>
          <a:solidFill>
            <a:srgbClr val="002060"/>
          </a:solidFill>
        </a:ln>
      </dgm:spPr>
    </dgm:pt>
    <dgm:pt modelId="{04CE6A50-51E1-49E2-B9F6-1F1B1CADE020}" type="pres">
      <dgm:prSet presAssocID="{79E8244F-5BCB-479B-A77C-B888C66520C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42623065-05D7-4584-841E-0425BCC681C9}" type="pres">
      <dgm:prSet presAssocID="{79E8244F-5BCB-479B-A77C-B888C66520C4}" presName="spaceRect" presStyleCnt="0"/>
      <dgm:spPr/>
    </dgm:pt>
    <dgm:pt modelId="{DFB5A0A9-9863-44E8-B5E2-93AF32DB6286}" type="pres">
      <dgm:prSet presAssocID="{79E8244F-5BCB-479B-A77C-B888C66520C4}" presName="parTx" presStyleLbl="revTx" presStyleIdx="1" presStyleCnt="4">
        <dgm:presLayoutVars>
          <dgm:chMax val="0"/>
          <dgm:chPref val="0"/>
        </dgm:presLayoutVars>
      </dgm:prSet>
      <dgm:spPr/>
    </dgm:pt>
    <dgm:pt modelId="{2D4A399F-0748-4CBE-B762-95B718823C20}" type="pres">
      <dgm:prSet presAssocID="{4CDC5778-2D7E-48BE-BB54-DEFC989EB243}" presName="sibTrans" presStyleCnt="0"/>
      <dgm:spPr/>
    </dgm:pt>
    <dgm:pt modelId="{AFC7A1E6-36AF-4EB1-9AB7-808716534F63}" type="pres">
      <dgm:prSet presAssocID="{0A135447-2F6E-4264-8A74-E4E32BA5FEE1}" presName="compNode" presStyleCnt="0"/>
      <dgm:spPr/>
    </dgm:pt>
    <dgm:pt modelId="{2DE5B5FA-FC66-4F56-A0D5-B8D7E5C84865}" type="pres">
      <dgm:prSet presAssocID="{0A135447-2F6E-4264-8A74-E4E32BA5FEE1}" presName="bgRect" presStyleLbl="bgShp" presStyleIdx="2" presStyleCnt="4" custLinFactNeighborX="2355" custLinFactNeighborY="-1973"/>
      <dgm:spPr>
        <a:ln>
          <a:solidFill>
            <a:srgbClr val="002060"/>
          </a:solidFill>
        </a:ln>
      </dgm:spPr>
    </dgm:pt>
    <dgm:pt modelId="{20DBB625-96EE-4F61-83CC-021A0D4744F8}" type="pres">
      <dgm:prSet presAssocID="{0A135447-2F6E-4264-8A74-E4E32BA5FEE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941EE85-02A7-41CD-9B21-D7BB665D9EB6}" type="pres">
      <dgm:prSet presAssocID="{0A135447-2F6E-4264-8A74-E4E32BA5FEE1}" presName="spaceRect" presStyleCnt="0"/>
      <dgm:spPr/>
    </dgm:pt>
    <dgm:pt modelId="{715F2B60-D36D-49CD-A005-DF817F5B0770}" type="pres">
      <dgm:prSet presAssocID="{0A135447-2F6E-4264-8A74-E4E32BA5FEE1}" presName="parTx" presStyleLbl="revTx" presStyleIdx="2" presStyleCnt="4">
        <dgm:presLayoutVars>
          <dgm:chMax val="0"/>
          <dgm:chPref val="0"/>
        </dgm:presLayoutVars>
      </dgm:prSet>
      <dgm:spPr/>
    </dgm:pt>
    <dgm:pt modelId="{295C36E9-BAD0-4DD1-AC6B-78192215A10D}" type="pres">
      <dgm:prSet presAssocID="{BF57DB56-7231-4F85-8A60-F166EFE9238B}" presName="sibTrans" presStyleCnt="0"/>
      <dgm:spPr/>
    </dgm:pt>
    <dgm:pt modelId="{067E2202-876B-470A-A4CE-78CE5EB525D8}" type="pres">
      <dgm:prSet presAssocID="{C9817AAD-F54B-4808-97AF-FBA056A351B7}" presName="compNode" presStyleCnt="0"/>
      <dgm:spPr/>
    </dgm:pt>
    <dgm:pt modelId="{6B5C8197-4EB8-4D44-A533-944FAA16B3C7}" type="pres">
      <dgm:prSet presAssocID="{C9817AAD-F54B-4808-97AF-FBA056A351B7}" presName="bgRect" presStyleLbl="bgShp" presStyleIdx="3" presStyleCnt="4"/>
      <dgm:spPr>
        <a:ln>
          <a:solidFill>
            <a:srgbClr val="002060"/>
          </a:solidFill>
        </a:ln>
      </dgm:spPr>
    </dgm:pt>
    <dgm:pt modelId="{3AE42171-3571-413E-B2F8-002E0A3AB000}" type="pres">
      <dgm:prSet presAssocID="{C9817AAD-F54B-4808-97AF-FBA056A351B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57D82DDD-8B87-40B7-9F1E-8424EE614251}" type="pres">
      <dgm:prSet presAssocID="{C9817AAD-F54B-4808-97AF-FBA056A351B7}" presName="spaceRect" presStyleCnt="0"/>
      <dgm:spPr/>
    </dgm:pt>
    <dgm:pt modelId="{38B77A84-94B1-44EF-B3D6-F9AE543B83EF}" type="pres">
      <dgm:prSet presAssocID="{C9817AAD-F54B-4808-97AF-FBA056A351B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041B20B-E53F-44A3-B552-722B9B64C959}" type="presOf" srcId="{0A135447-2F6E-4264-8A74-E4E32BA5FEE1}" destId="{715F2B60-D36D-49CD-A005-DF817F5B0770}" srcOrd="0" destOrd="0" presId="urn:microsoft.com/office/officeart/2018/2/layout/IconVerticalSolidList"/>
    <dgm:cxn modelId="{67DB4A0D-85F6-4732-AA69-EA7E91DA4BAB}" srcId="{7C77F82E-2ABD-4183-A218-B062B0387113}" destId="{C9817AAD-F54B-4808-97AF-FBA056A351B7}" srcOrd="3" destOrd="0" parTransId="{93BF3932-1338-440F-8166-82AD172B213F}" sibTransId="{FE838B17-4609-4C17-9670-E0DD3F34D5F1}"/>
    <dgm:cxn modelId="{2CC96E28-401D-4B22-92DB-C9BE08AC210F}" type="presOf" srcId="{79E8244F-5BCB-479B-A77C-B888C66520C4}" destId="{DFB5A0A9-9863-44E8-B5E2-93AF32DB6286}" srcOrd="0" destOrd="0" presId="urn:microsoft.com/office/officeart/2018/2/layout/IconVerticalSolidList"/>
    <dgm:cxn modelId="{0689D52A-2F14-4448-8A51-5696302A6251}" srcId="{7C77F82E-2ABD-4183-A218-B062B0387113}" destId="{85188F9E-0657-437B-9391-C8B9EB6C3193}" srcOrd="0" destOrd="0" parTransId="{4B76E833-96D3-41F1-854B-E9867691FB18}" sibTransId="{20FADB1E-4BA1-4BD4-AEFC-BF4A57E9E058}"/>
    <dgm:cxn modelId="{C8E2E748-EAB3-4599-9697-599B00F7FBAB}" srcId="{7C77F82E-2ABD-4183-A218-B062B0387113}" destId="{79E8244F-5BCB-479B-A77C-B888C66520C4}" srcOrd="1" destOrd="0" parTransId="{6C313153-1EBB-4BCA-92B7-269FC34C902A}" sibTransId="{4CDC5778-2D7E-48BE-BB54-DEFC989EB243}"/>
    <dgm:cxn modelId="{AC549C80-76F0-4C16-99CD-F41777BE2F1C}" type="presOf" srcId="{85188F9E-0657-437B-9391-C8B9EB6C3193}" destId="{F6871BB9-F41A-4EAF-8DBA-16B50BC4A6E0}" srcOrd="0" destOrd="0" presId="urn:microsoft.com/office/officeart/2018/2/layout/IconVerticalSolidList"/>
    <dgm:cxn modelId="{E7143EBD-FFF6-4512-9470-964094EA034E}" srcId="{7C77F82E-2ABD-4183-A218-B062B0387113}" destId="{0A135447-2F6E-4264-8A74-E4E32BA5FEE1}" srcOrd="2" destOrd="0" parTransId="{E558247C-096F-4FDA-A927-C352C4DC6AD5}" sibTransId="{BF57DB56-7231-4F85-8A60-F166EFE9238B}"/>
    <dgm:cxn modelId="{8A1092C3-B7EE-4636-9963-2ED5CAD1511D}" type="presOf" srcId="{7C77F82E-2ABD-4183-A218-B062B0387113}" destId="{FBBD15F9-673A-40E4-BE1E-E1436E891D6B}" srcOrd="0" destOrd="0" presId="urn:microsoft.com/office/officeart/2018/2/layout/IconVerticalSolidList"/>
    <dgm:cxn modelId="{B3035DF2-9CB8-4EA7-A569-38580BA3798C}" type="presOf" srcId="{C9817AAD-F54B-4808-97AF-FBA056A351B7}" destId="{38B77A84-94B1-44EF-B3D6-F9AE543B83EF}" srcOrd="0" destOrd="0" presId="urn:microsoft.com/office/officeart/2018/2/layout/IconVerticalSolidList"/>
    <dgm:cxn modelId="{FDD08B0D-C677-4404-8B34-7D0C4E5D41C8}" type="presParOf" srcId="{FBBD15F9-673A-40E4-BE1E-E1436E891D6B}" destId="{14D15EE1-3E7D-4817-BC61-9B716850FBCA}" srcOrd="0" destOrd="0" presId="urn:microsoft.com/office/officeart/2018/2/layout/IconVerticalSolidList"/>
    <dgm:cxn modelId="{811CD0C9-5F94-4760-BC5C-252C2B7A538C}" type="presParOf" srcId="{14D15EE1-3E7D-4817-BC61-9B716850FBCA}" destId="{1C24292A-6495-4079-8DB8-3769D6CC5CB7}" srcOrd="0" destOrd="0" presId="urn:microsoft.com/office/officeart/2018/2/layout/IconVerticalSolidList"/>
    <dgm:cxn modelId="{474A1B73-6190-4664-A5DB-D0E441C5EB84}" type="presParOf" srcId="{14D15EE1-3E7D-4817-BC61-9B716850FBCA}" destId="{F3D0C91B-871C-408A-8B33-65FFCA73539F}" srcOrd="1" destOrd="0" presId="urn:microsoft.com/office/officeart/2018/2/layout/IconVerticalSolidList"/>
    <dgm:cxn modelId="{70E9AF81-5D99-45AC-BF64-97042ABA33C1}" type="presParOf" srcId="{14D15EE1-3E7D-4817-BC61-9B716850FBCA}" destId="{79B1343C-41FC-4057-9230-ED08B67EB902}" srcOrd="2" destOrd="0" presId="urn:microsoft.com/office/officeart/2018/2/layout/IconVerticalSolidList"/>
    <dgm:cxn modelId="{EA73D301-F995-4CBE-901E-71A7C74DF51B}" type="presParOf" srcId="{14D15EE1-3E7D-4817-BC61-9B716850FBCA}" destId="{F6871BB9-F41A-4EAF-8DBA-16B50BC4A6E0}" srcOrd="3" destOrd="0" presId="urn:microsoft.com/office/officeart/2018/2/layout/IconVerticalSolidList"/>
    <dgm:cxn modelId="{DC4B5D23-886F-443C-9E68-D22A48272399}" type="presParOf" srcId="{FBBD15F9-673A-40E4-BE1E-E1436E891D6B}" destId="{0BCBC801-1872-4F66-B6B6-66503438BF45}" srcOrd="1" destOrd="0" presId="urn:microsoft.com/office/officeart/2018/2/layout/IconVerticalSolidList"/>
    <dgm:cxn modelId="{ED09F1C4-F9B1-4657-BC16-4404B483AD70}" type="presParOf" srcId="{FBBD15F9-673A-40E4-BE1E-E1436E891D6B}" destId="{5C76AB9D-8C7A-45D6-BA02-3AE35AF1F4B2}" srcOrd="2" destOrd="0" presId="urn:microsoft.com/office/officeart/2018/2/layout/IconVerticalSolidList"/>
    <dgm:cxn modelId="{85F40847-5186-4786-9672-ADE6E83E67E4}" type="presParOf" srcId="{5C76AB9D-8C7A-45D6-BA02-3AE35AF1F4B2}" destId="{D0FDC22F-F01F-460B-B151-C8B803B2ADDB}" srcOrd="0" destOrd="0" presId="urn:microsoft.com/office/officeart/2018/2/layout/IconVerticalSolidList"/>
    <dgm:cxn modelId="{DF478D36-AD1D-4445-8488-EED0B77A7292}" type="presParOf" srcId="{5C76AB9D-8C7A-45D6-BA02-3AE35AF1F4B2}" destId="{04CE6A50-51E1-49E2-B9F6-1F1B1CADE020}" srcOrd="1" destOrd="0" presId="urn:microsoft.com/office/officeart/2018/2/layout/IconVerticalSolidList"/>
    <dgm:cxn modelId="{598EFCD8-284D-406F-8201-AA23B22C8049}" type="presParOf" srcId="{5C76AB9D-8C7A-45D6-BA02-3AE35AF1F4B2}" destId="{42623065-05D7-4584-841E-0425BCC681C9}" srcOrd="2" destOrd="0" presId="urn:microsoft.com/office/officeart/2018/2/layout/IconVerticalSolidList"/>
    <dgm:cxn modelId="{B428F3FA-C1E4-4EA0-966B-06F2D7F55ADA}" type="presParOf" srcId="{5C76AB9D-8C7A-45D6-BA02-3AE35AF1F4B2}" destId="{DFB5A0A9-9863-44E8-B5E2-93AF32DB6286}" srcOrd="3" destOrd="0" presId="urn:microsoft.com/office/officeart/2018/2/layout/IconVerticalSolidList"/>
    <dgm:cxn modelId="{D6109C15-C972-4BBB-BA89-C21377445533}" type="presParOf" srcId="{FBBD15F9-673A-40E4-BE1E-E1436E891D6B}" destId="{2D4A399F-0748-4CBE-B762-95B718823C20}" srcOrd="3" destOrd="0" presId="urn:microsoft.com/office/officeart/2018/2/layout/IconVerticalSolidList"/>
    <dgm:cxn modelId="{21C09C94-AA55-4853-91BE-6D3B0135278E}" type="presParOf" srcId="{FBBD15F9-673A-40E4-BE1E-E1436E891D6B}" destId="{AFC7A1E6-36AF-4EB1-9AB7-808716534F63}" srcOrd="4" destOrd="0" presId="urn:microsoft.com/office/officeart/2018/2/layout/IconVerticalSolidList"/>
    <dgm:cxn modelId="{ABD29334-5EBD-4BAF-853A-21A4BF8304F3}" type="presParOf" srcId="{AFC7A1E6-36AF-4EB1-9AB7-808716534F63}" destId="{2DE5B5FA-FC66-4F56-A0D5-B8D7E5C84865}" srcOrd="0" destOrd="0" presId="urn:microsoft.com/office/officeart/2018/2/layout/IconVerticalSolidList"/>
    <dgm:cxn modelId="{28BDD523-8754-49E5-A96B-B3046DCB8FCC}" type="presParOf" srcId="{AFC7A1E6-36AF-4EB1-9AB7-808716534F63}" destId="{20DBB625-96EE-4F61-83CC-021A0D4744F8}" srcOrd="1" destOrd="0" presId="urn:microsoft.com/office/officeart/2018/2/layout/IconVerticalSolidList"/>
    <dgm:cxn modelId="{A96C16AF-DCEA-4368-A38A-7297DD8805E1}" type="presParOf" srcId="{AFC7A1E6-36AF-4EB1-9AB7-808716534F63}" destId="{E941EE85-02A7-41CD-9B21-D7BB665D9EB6}" srcOrd="2" destOrd="0" presId="urn:microsoft.com/office/officeart/2018/2/layout/IconVerticalSolidList"/>
    <dgm:cxn modelId="{64CF1119-78ED-4204-B58F-3E922767325F}" type="presParOf" srcId="{AFC7A1E6-36AF-4EB1-9AB7-808716534F63}" destId="{715F2B60-D36D-49CD-A005-DF817F5B0770}" srcOrd="3" destOrd="0" presId="urn:microsoft.com/office/officeart/2018/2/layout/IconVerticalSolidList"/>
    <dgm:cxn modelId="{49F21FF8-8F98-486F-8873-62E1FE2EEE66}" type="presParOf" srcId="{FBBD15F9-673A-40E4-BE1E-E1436E891D6B}" destId="{295C36E9-BAD0-4DD1-AC6B-78192215A10D}" srcOrd="5" destOrd="0" presId="urn:microsoft.com/office/officeart/2018/2/layout/IconVerticalSolidList"/>
    <dgm:cxn modelId="{6806F825-64C4-40F1-A19D-6A95C96D1A36}" type="presParOf" srcId="{FBBD15F9-673A-40E4-BE1E-E1436E891D6B}" destId="{067E2202-876B-470A-A4CE-78CE5EB525D8}" srcOrd="6" destOrd="0" presId="urn:microsoft.com/office/officeart/2018/2/layout/IconVerticalSolidList"/>
    <dgm:cxn modelId="{96AE88F3-2684-4CDD-8924-8B9E4065073A}" type="presParOf" srcId="{067E2202-876B-470A-A4CE-78CE5EB525D8}" destId="{6B5C8197-4EB8-4D44-A533-944FAA16B3C7}" srcOrd="0" destOrd="0" presId="urn:microsoft.com/office/officeart/2018/2/layout/IconVerticalSolidList"/>
    <dgm:cxn modelId="{900F7BAD-BCEC-49EB-9191-689400A0FCEA}" type="presParOf" srcId="{067E2202-876B-470A-A4CE-78CE5EB525D8}" destId="{3AE42171-3571-413E-B2F8-002E0A3AB000}" srcOrd="1" destOrd="0" presId="urn:microsoft.com/office/officeart/2018/2/layout/IconVerticalSolidList"/>
    <dgm:cxn modelId="{0B9AAA8A-2197-4AF5-9F03-5DF6C44B946E}" type="presParOf" srcId="{067E2202-876B-470A-A4CE-78CE5EB525D8}" destId="{57D82DDD-8B87-40B7-9F1E-8424EE614251}" srcOrd="2" destOrd="0" presId="urn:microsoft.com/office/officeart/2018/2/layout/IconVerticalSolidList"/>
    <dgm:cxn modelId="{4791C33B-A988-4C82-8331-DC959297FF95}" type="presParOf" srcId="{067E2202-876B-470A-A4CE-78CE5EB525D8}" destId="{38B77A84-94B1-44EF-B3D6-F9AE543B83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9137D0-5DB2-4C08-BBB3-74514B4536F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F519331-28F0-4A5D-8BE5-E080390DB5DB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Request/Referral</a:t>
          </a:r>
        </a:p>
      </dgm:t>
    </dgm:pt>
    <dgm:pt modelId="{FCC2D290-DC82-40A1-AFAA-53DC14F950C4}" type="parTrans" cxnId="{9B19434D-7BCF-4F84-8E22-DECB7CBBA42C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02E4F7BC-4CBC-4EB3-B81E-85D37816B0C8}" type="sibTrans" cxnId="{9B19434D-7BCF-4F84-8E22-DECB7CBBA42C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84071247-D570-4C6E-9F9D-6C0B1B997FF0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Intake &amp; Consent</a:t>
          </a:r>
        </a:p>
      </dgm:t>
    </dgm:pt>
    <dgm:pt modelId="{B5DBFC2F-630C-4E3A-9B28-77AE7D61563E}" type="parTrans" cxnId="{E7A978A8-39FF-4325-B984-406044E85A1B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F135822C-7120-4881-8833-F4C38745EBE8}" type="sibTrans" cxnId="{E7A978A8-39FF-4325-B984-406044E85A1B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293B5274-33B5-436C-AD7A-3DDF780707C4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Consultation Plan</a:t>
          </a:r>
        </a:p>
      </dgm:t>
    </dgm:pt>
    <dgm:pt modelId="{B1A51D9E-F112-42AA-8DB5-3938335C3B3E}" type="parTrans" cxnId="{8BE011A6-AC50-43F4-8C42-7C522D7691E6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47BF2EBE-CF9F-4093-B89A-0E94FC41E4AE}" type="sibTrans" cxnId="{8BE011A6-AC50-43F4-8C42-7C522D7691E6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A25FAB80-326E-478C-BBFD-7BDF05250A4B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Consultation Cycles</a:t>
          </a:r>
        </a:p>
      </dgm:t>
    </dgm:pt>
    <dgm:pt modelId="{6A3DAA18-7DD7-4A7D-89FD-2804E69B30D9}" type="parTrans" cxnId="{6FA189C9-43DF-4A77-B122-37EBD8093B21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35553DE0-85CC-4100-8F69-B3C44DB74957}" type="sibTrans" cxnId="{6FA189C9-43DF-4A77-B122-37EBD8093B21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B37EB4E6-F261-45EA-BFF9-7EBAC65BAEFA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5">
                  <a:lumMod val="20000"/>
                  <a:lumOff val="80000"/>
                </a:schemeClr>
              </a:solidFill>
            </a:rPr>
            <a:t>Review &amp; Closure</a:t>
          </a:r>
        </a:p>
      </dgm:t>
    </dgm:pt>
    <dgm:pt modelId="{1739E52A-59EE-4D64-ADF4-99C3F9899FC1}" type="parTrans" cxnId="{B8520DAB-82CC-48F3-8A88-F1ED79EFA5D3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B7851A13-6BFB-4DB0-B44B-A5ACE4D1857E}" type="sibTrans" cxnId="{B8520DAB-82CC-48F3-8A88-F1ED79EFA5D3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0FF9C5A9-F9D6-4A05-B6CF-7D23D1CEEFD9}">
      <dgm:prSet/>
      <dgm:spPr/>
      <dgm:t>
        <a:bodyPr/>
        <a:lstStyle/>
        <a:p>
          <a:pPr>
            <a:defRPr cap="all"/>
          </a:pPr>
          <a:r>
            <a:rPr lang="en-US" b="1" dirty="0">
              <a:solidFill>
                <a:schemeClr val="accent5">
                  <a:lumMod val="20000"/>
                  <a:lumOff val="80000"/>
                </a:schemeClr>
              </a:solidFill>
            </a:rPr>
            <a:t>Follow-up</a:t>
          </a:r>
        </a:p>
      </dgm:t>
    </dgm:pt>
    <dgm:pt modelId="{88C7EDDA-0C10-4E21-B89D-5EC4DCB98829}" type="parTrans" cxnId="{AD73CBFB-8159-4F2E-92BE-CC7E18848EE0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36FEEE65-4EE9-49B0-A9B2-69BBE11F1B52}" type="sibTrans" cxnId="{AD73CBFB-8159-4F2E-92BE-CC7E18848EE0}">
      <dgm:prSet/>
      <dgm:spPr/>
      <dgm:t>
        <a:bodyPr/>
        <a:lstStyle/>
        <a:p>
          <a:endParaRPr lang="en-US">
            <a:solidFill>
              <a:schemeClr val="bg1">
                <a:lumMod val="75000"/>
              </a:schemeClr>
            </a:solidFill>
          </a:endParaRPr>
        </a:p>
      </dgm:t>
    </dgm:pt>
    <dgm:pt modelId="{757BFAD5-D8C8-4B1F-B3F2-EAD6A56A20D6}" type="pres">
      <dgm:prSet presAssocID="{FB9137D0-5DB2-4C08-BBB3-74514B4536FC}" presName="root" presStyleCnt="0">
        <dgm:presLayoutVars>
          <dgm:dir/>
          <dgm:resizeHandles val="exact"/>
        </dgm:presLayoutVars>
      </dgm:prSet>
      <dgm:spPr/>
    </dgm:pt>
    <dgm:pt modelId="{EA1DD6D2-60C8-4487-AD8F-A032E0073029}" type="pres">
      <dgm:prSet presAssocID="{5F519331-28F0-4A5D-8BE5-E080390DB5DB}" presName="compNode" presStyleCnt="0"/>
      <dgm:spPr/>
    </dgm:pt>
    <dgm:pt modelId="{2BCE63B8-286B-4770-9140-23ED4F99A973}" type="pres">
      <dgm:prSet presAssocID="{5F519331-28F0-4A5D-8BE5-E080390DB5DB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503623A-01EB-4B31-AC53-A3CE59D6DBC8}" type="pres">
      <dgm:prSet presAssocID="{5F519331-28F0-4A5D-8BE5-E080390DB5D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9CFB971E-BCC3-4E10-B1FD-ED82C6F69626}" type="pres">
      <dgm:prSet presAssocID="{5F519331-28F0-4A5D-8BE5-E080390DB5DB}" presName="spaceRect" presStyleCnt="0"/>
      <dgm:spPr/>
    </dgm:pt>
    <dgm:pt modelId="{3E041E83-1256-4EF9-82C9-3B40DBD26368}" type="pres">
      <dgm:prSet presAssocID="{5F519331-28F0-4A5D-8BE5-E080390DB5DB}" presName="textRect" presStyleLbl="revTx" presStyleIdx="0" presStyleCnt="6">
        <dgm:presLayoutVars>
          <dgm:chMax val="1"/>
          <dgm:chPref val="1"/>
        </dgm:presLayoutVars>
      </dgm:prSet>
      <dgm:spPr/>
    </dgm:pt>
    <dgm:pt modelId="{F6690DD4-971F-468C-BAB1-95B70D8A671C}" type="pres">
      <dgm:prSet presAssocID="{02E4F7BC-4CBC-4EB3-B81E-85D37816B0C8}" presName="sibTrans" presStyleCnt="0"/>
      <dgm:spPr/>
    </dgm:pt>
    <dgm:pt modelId="{9BC37630-D186-4A4C-A76B-187C398A25E0}" type="pres">
      <dgm:prSet presAssocID="{84071247-D570-4C6E-9F9D-6C0B1B997FF0}" presName="compNode" presStyleCnt="0"/>
      <dgm:spPr/>
    </dgm:pt>
    <dgm:pt modelId="{13613571-E738-4F40-A8B4-C32CB854D073}" type="pres">
      <dgm:prSet presAssocID="{84071247-D570-4C6E-9F9D-6C0B1B997FF0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5393D91-FA68-471B-9066-6D626936F15A}" type="pres">
      <dgm:prSet presAssocID="{84071247-D570-4C6E-9F9D-6C0B1B997FF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A02DFE48-80AC-4DD7-9B03-04F86E83E2EE}" type="pres">
      <dgm:prSet presAssocID="{84071247-D570-4C6E-9F9D-6C0B1B997FF0}" presName="spaceRect" presStyleCnt="0"/>
      <dgm:spPr/>
    </dgm:pt>
    <dgm:pt modelId="{B294E2E0-6349-4A7F-94AD-B2FF89485C4A}" type="pres">
      <dgm:prSet presAssocID="{84071247-D570-4C6E-9F9D-6C0B1B997FF0}" presName="textRect" presStyleLbl="revTx" presStyleIdx="1" presStyleCnt="6">
        <dgm:presLayoutVars>
          <dgm:chMax val="1"/>
          <dgm:chPref val="1"/>
        </dgm:presLayoutVars>
      </dgm:prSet>
      <dgm:spPr/>
    </dgm:pt>
    <dgm:pt modelId="{BC3D93D3-110B-49D2-9AD4-12DF2574D036}" type="pres">
      <dgm:prSet presAssocID="{F135822C-7120-4881-8833-F4C38745EBE8}" presName="sibTrans" presStyleCnt="0"/>
      <dgm:spPr/>
    </dgm:pt>
    <dgm:pt modelId="{5C115359-A5D0-4216-9F03-EFCE180CA6F2}" type="pres">
      <dgm:prSet presAssocID="{293B5274-33B5-436C-AD7A-3DDF780707C4}" presName="compNode" presStyleCnt="0"/>
      <dgm:spPr/>
    </dgm:pt>
    <dgm:pt modelId="{E7A5DCAF-9FB7-4577-BB90-071E001BA233}" type="pres">
      <dgm:prSet presAssocID="{293B5274-33B5-436C-AD7A-3DDF780707C4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206837A-5E7B-4D67-8098-51971D4C047C}" type="pres">
      <dgm:prSet presAssocID="{293B5274-33B5-436C-AD7A-3DDF780707C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6981CD7-E106-4C29-B74D-50297C8FAB4A}" type="pres">
      <dgm:prSet presAssocID="{293B5274-33B5-436C-AD7A-3DDF780707C4}" presName="spaceRect" presStyleCnt="0"/>
      <dgm:spPr/>
    </dgm:pt>
    <dgm:pt modelId="{1FC080B9-9D2C-4475-AA75-047F0FC1935D}" type="pres">
      <dgm:prSet presAssocID="{293B5274-33B5-436C-AD7A-3DDF780707C4}" presName="textRect" presStyleLbl="revTx" presStyleIdx="2" presStyleCnt="6">
        <dgm:presLayoutVars>
          <dgm:chMax val="1"/>
          <dgm:chPref val="1"/>
        </dgm:presLayoutVars>
      </dgm:prSet>
      <dgm:spPr/>
    </dgm:pt>
    <dgm:pt modelId="{8F760C3B-0AA1-43AD-9360-15140820B9E7}" type="pres">
      <dgm:prSet presAssocID="{47BF2EBE-CF9F-4093-B89A-0E94FC41E4AE}" presName="sibTrans" presStyleCnt="0"/>
      <dgm:spPr/>
    </dgm:pt>
    <dgm:pt modelId="{33702124-56B3-4237-916B-46EA4974FB1B}" type="pres">
      <dgm:prSet presAssocID="{A25FAB80-326E-478C-BBFD-7BDF05250A4B}" presName="compNode" presStyleCnt="0"/>
      <dgm:spPr/>
    </dgm:pt>
    <dgm:pt modelId="{B50E471C-60FD-4596-AD51-A8324D10DA5D}" type="pres">
      <dgm:prSet presAssocID="{A25FAB80-326E-478C-BBFD-7BDF05250A4B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165283F-1DE1-4949-9DB6-31BD9C67D007}" type="pres">
      <dgm:prSet presAssocID="{A25FAB80-326E-478C-BBFD-7BDF05250A4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57C1E2AB-14CC-4EE0-99ED-DFA578053B4D}" type="pres">
      <dgm:prSet presAssocID="{A25FAB80-326E-478C-BBFD-7BDF05250A4B}" presName="spaceRect" presStyleCnt="0"/>
      <dgm:spPr/>
    </dgm:pt>
    <dgm:pt modelId="{92BF123C-4BDA-4810-BD23-2FF34A8762BC}" type="pres">
      <dgm:prSet presAssocID="{A25FAB80-326E-478C-BBFD-7BDF05250A4B}" presName="textRect" presStyleLbl="revTx" presStyleIdx="3" presStyleCnt="6">
        <dgm:presLayoutVars>
          <dgm:chMax val="1"/>
          <dgm:chPref val="1"/>
        </dgm:presLayoutVars>
      </dgm:prSet>
      <dgm:spPr/>
    </dgm:pt>
    <dgm:pt modelId="{3B6EDE3A-71BF-4EC4-A783-318A6F29E8D9}" type="pres">
      <dgm:prSet presAssocID="{35553DE0-85CC-4100-8F69-B3C44DB74957}" presName="sibTrans" presStyleCnt="0"/>
      <dgm:spPr/>
    </dgm:pt>
    <dgm:pt modelId="{E0088EA3-A018-4E28-B6C9-D59F1CF4030E}" type="pres">
      <dgm:prSet presAssocID="{B37EB4E6-F261-45EA-BFF9-7EBAC65BAEFA}" presName="compNode" presStyleCnt="0"/>
      <dgm:spPr/>
    </dgm:pt>
    <dgm:pt modelId="{285C693E-4945-4906-998A-7FBA8E0C8148}" type="pres">
      <dgm:prSet presAssocID="{B37EB4E6-F261-45EA-BFF9-7EBAC65BAEFA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0D8A240-AFEA-4C2E-9B40-EF2B3F3C5E68}" type="pres">
      <dgm:prSet presAssocID="{B37EB4E6-F261-45EA-BFF9-7EBAC65BAEF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8A6E5A3-29D7-4001-9BE6-59690657E332}" type="pres">
      <dgm:prSet presAssocID="{B37EB4E6-F261-45EA-BFF9-7EBAC65BAEFA}" presName="spaceRect" presStyleCnt="0"/>
      <dgm:spPr/>
    </dgm:pt>
    <dgm:pt modelId="{34EA181D-2752-4D76-8759-0E31BEA2932C}" type="pres">
      <dgm:prSet presAssocID="{B37EB4E6-F261-45EA-BFF9-7EBAC65BAEFA}" presName="textRect" presStyleLbl="revTx" presStyleIdx="4" presStyleCnt="6">
        <dgm:presLayoutVars>
          <dgm:chMax val="1"/>
          <dgm:chPref val="1"/>
        </dgm:presLayoutVars>
      </dgm:prSet>
      <dgm:spPr/>
    </dgm:pt>
    <dgm:pt modelId="{8DEE3145-618B-4BE4-9D7B-F9848F5F2E79}" type="pres">
      <dgm:prSet presAssocID="{B7851A13-6BFB-4DB0-B44B-A5ACE4D1857E}" presName="sibTrans" presStyleCnt="0"/>
      <dgm:spPr/>
    </dgm:pt>
    <dgm:pt modelId="{124CEC2D-465D-4D7F-AF84-9B11E26FBF78}" type="pres">
      <dgm:prSet presAssocID="{0FF9C5A9-F9D6-4A05-B6CF-7D23D1CEEFD9}" presName="compNode" presStyleCnt="0"/>
      <dgm:spPr/>
    </dgm:pt>
    <dgm:pt modelId="{476787A8-6973-4044-8F88-74DAD2D485DC}" type="pres">
      <dgm:prSet presAssocID="{0FF9C5A9-F9D6-4A05-B6CF-7D23D1CEEFD9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A745431-8413-40CB-9761-8661C8310CA7}" type="pres">
      <dgm:prSet presAssocID="{0FF9C5A9-F9D6-4A05-B6CF-7D23D1CEEF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F29D3A5C-D91B-4DE9-AAC3-06A046E2C578}" type="pres">
      <dgm:prSet presAssocID="{0FF9C5A9-F9D6-4A05-B6CF-7D23D1CEEFD9}" presName="spaceRect" presStyleCnt="0"/>
      <dgm:spPr/>
    </dgm:pt>
    <dgm:pt modelId="{BFFD26EE-485E-40EE-AFBE-AC5FB1E43A67}" type="pres">
      <dgm:prSet presAssocID="{0FF9C5A9-F9D6-4A05-B6CF-7D23D1CEEFD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F092702-BED1-42C5-8B24-C53F328F0F54}" type="presOf" srcId="{0FF9C5A9-F9D6-4A05-B6CF-7D23D1CEEFD9}" destId="{BFFD26EE-485E-40EE-AFBE-AC5FB1E43A67}" srcOrd="0" destOrd="0" presId="urn:microsoft.com/office/officeart/2018/5/layout/IconLeafLabelList"/>
    <dgm:cxn modelId="{ED75280F-023D-4F39-84BD-B1754D83B268}" type="presOf" srcId="{84071247-D570-4C6E-9F9D-6C0B1B997FF0}" destId="{B294E2E0-6349-4A7F-94AD-B2FF89485C4A}" srcOrd="0" destOrd="0" presId="urn:microsoft.com/office/officeart/2018/5/layout/IconLeafLabelList"/>
    <dgm:cxn modelId="{08229C14-9EB9-4C17-88E1-ADB735B88FCF}" type="presOf" srcId="{FB9137D0-5DB2-4C08-BBB3-74514B4536FC}" destId="{757BFAD5-D8C8-4B1F-B3F2-EAD6A56A20D6}" srcOrd="0" destOrd="0" presId="urn:microsoft.com/office/officeart/2018/5/layout/IconLeafLabelList"/>
    <dgm:cxn modelId="{9B19434D-7BCF-4F84-8E22-DECB7CBBA42C}" srcId="{FB9137D0-5DB2-4C08-BBB3-74514B4536FC}" destId="{5F519331-28F0-4A5D-8BE5-E080390DB5DB}" srcOrd="0" destOrd="0" parTransId="{FCC2D290-DC82-40A1-AFAA-53DC14F950C4}" sibTransId="{02E4F7BC-4CBC-4EB3-B81E-85D37816B0C8}"/>
    <dgm:cxn modelId="{E01686A2-BB9E-48A1-A7BD-C157D15BE86B}" type="presOf" srcId="{5F519331-28F0-4A5D-8BE5-E080390DB5DB}" destId="{3E041E83-1256-4EF9-82C9-3B40DBD26368}" srcOrd="0" destOrd="0" presId="urn:microsoft.com/office/officeart/2018/5/layout/IconLeafLabelList"/>
    <dgm:cxn modelId="{8BE011A6-AC50-43F4-8C42-7C522D7691E6}" srcId="{FB9137D0-5DB2-4C08-BBB3-74514B4536FC}" destId="{293B5274-33B5-436C-AD7A-3DDF780707C4}" srcOrd="2" destOrd="0" parTransId="{B1A51D9E-F112-42AA-8DB5-3938335C3B3E}" sibTransId="{47BF2EBE-CF9F-4093-B89A-0E94FC41E4AE}"/>
    <dgm:cxn modelId="{E7A978A8-39FF-4325-B984-406044E85A1B}" srcId="{FB9137D0-5DB2-4C08-BBB3-74514B4536FC}" destId="{84071247-D570-4C6E-9F9D-6C0B1B997FF0}" srcOrd="1" destOrd="0" parTransId="{B5DBFC2F-630C-4E3A-9B28-77AE7D61563E}" sibTransId="{F135822C-7120-4881-8833-F4C38745EBE8}"/>
    <dgm:cxn modelId="{B8520DAB-82CC-48F3-8A88-F1ED79EFA5D3}" srcId="{FB9137D0-5DB2-4C08-BBB3-74514B4536FC}" destId="{B37EB4E6-F261-45EA-BFF9-7EBAC65BAEFA}" srcOrd="4" destOrd="0" parTransId="{1739E52A-59EE-4D64-ADF4-99C3F9899FC1}" sibTransId="{B7851A13-6BFB-4DB0-B44B-A5ACE4D1857E}"/>
    <dgm:cxn modelId="{36186BB4-94B8-455A-9178-E2DFEB8F26AC}" type="presOf" srcId="{B37EB4E6-F261-45EA-BFF9-7EBAC65BAEFA}" destId="{34EA181D-2752-4D76-8759-0E31BEA2932C}" srcOrd="0" destOrd="0" presId="urn:microsoft.com/office/officeart/2018/5/layout/IconLeafLabelList"/>
    <dgm:cxn modelId="{6FA189C9-43DF-4A77-B122-37EBD8093B21}" srcId="{FB9137D0-5DB2-4C08-BBB3-74514B4536FC}" destId="{A25FAB80-326E-478C-BBFD-7BDF05250A4B}" srcOrd="3" destOrd="0" parTransId="{6A3DAA18-7DD7-4A7D-89FD-2804E69B30D9}" sibTransId="{35553DE0-85CC-4100-8F69-B3C44DB74957}"/>
    <dgm:cxn modelId="{594A84D7-A81B-46FF-93C8-9B8BDFF03615}" type="presOf" srcId="{293B5274-33B5-436C-AD7A-3DDF780707C4}" destId="{1FC080B9-9D2C-4475-AA75-047F0FC1935D}" srcOrd="0" destOrd="0" presId="urn:microsoft.com/office/officeart/2018/5/layout/IconLeafLabelList"/>
    <dgm:cxn modelId="{31805FEF-976C-4F47-9477-C2DBA941DBBF}" type="presOf" srcId="{A25FAB80-326E-478C-BBFD-7BDF05250A4B}" destId="{92BF123C-4BDA-4810-BD23-2FF34A8762BC}" srcOrd="0" destOrd="0" presId="urn:microsoft.com/office/officeart/2018/5/layout/IconLeafLabelList"/>
    <dgm:cxn modelId="{AD73CBFB-8159-4F2E-92BE-CC7E18848EE0}" srcId="{FB9137D0-5DB2-4C08-BBB3-74514B4536FC}" destId="{0FF9C5A9-F9D6-4A05-B6CF-7D23D1CEEFD9}" srcOrd="5" destOrd="0" parTransId="{88C7EDDA-0C10-4E21-B89D-5EC4DCB98829}" sibTransId="{36FEEE65-4EE9-49B0-A9B2-69BBE11F1B52}"/>
    <dgm:cxn modelId="{C56F2037-E2A4-4D7F-BA6F-DF4E99143E76}" type="presParOf" srcId="{757BFAD5-D8C8-4B1F-B3F2-EAD6A56A20D6}" destId="{EA1DD6D2-60C8-4487-AD8F-A032E0073029}" srcOrd="0" destOrd="0" presId="urn:microsoft.com/office/officeart/2018/5/layout/IconLeafLabelList"/>
    <dgm:cxn modelId="{63D32CD8-6253-431A-81FC-67B762126617}" type="presParOf" srcId="{EA1DD6D2-60C8-4487-AD8F-A032E0073029}" destId="{2BCE63B8-286B-4770-9140-23ED4F99A973}" srcOrd="0" destOrd="0" presId="urn:microsoft.com/office/officeart/2018/5/layout/IconLeafLabelList"/>
    <dgm:cxn modelId="{35F49757-E55A-4CD9-8391-9C1B6BC01AC3}" type="presParOf" srcId="{EA1DD6D2-60C8-4487-AD8F-A032E0073029}" destId="{4503623A-01EB-4B31-AC53-A3CE59D6DBC8}" srcOrd="1" destOrd="0" presId="urn:microsoft.com/office/officeart/2018/5/layout/IconLeafLabelList"/>
    <dgm:cxn modelId="{0143C6BB-E049-4534-8CCD-B93214E81FA9}" type="presParOf" srcId="{EA1DD6D2-60C8-4487-AD8F-A032E0073029}" destId="{9CFB971E-BCC3-4E10-B1FD-ED82C6F69626}" srcOrd="2" destOrd="0" presId="urn:microsoft.com/office/officeart/2018/5/layout/IconLeafLabelList"/>
    <dgm:cxn modelId="{EB626774-CB84-4F39-BE19-83E0E5769CEE}" type="presParOf" srcId="{EA1DD6D2-60C8-4487-AD8F-A032E0073029}" destId="{3E041E83-1256-4EF9-82C9-3B40DBD26368}" srcOrd="3" destOrd="0" presId="urn:microsoft.com/office/officeart/2018/5/layout/IconLeafLabelList"/>
    <dgm:cxn modelId="{9AC72432-1C59-4AEA-8BFE-D4BF8E488E26}" type="presParOf" srcId="{757BFAD5-D8C8-4B1F-B3F2-EAD6A56A20D6}" destId="{F6690DD4-971F-468C-BAB1-95B70D8A671C}" srcOrd="1" destOrd="0" presId="urn:microsoft.com/office/officeart/2018/5/layout/IconLeafLabelList"/>
    <dgm:cxn modelId="{FABF6E2F-FA7F-4A01-88AE-8AB94C1E2F77}" type="presParOf" srcId="{757BFAD5-D8C8-4B1F-B3F2-EAD6A56A20D6}" destId="{9BC37630-D186-4A4C-A76B-187C398A25E0}" srcOrd="2" destOrd="0" presId="urn:microsoft.com/office/officeart/2018/5/layout/IconLeafLabelList"/>
    <dgm:cxn modelId="{BEC5F494-4376-43E7-8839-3693DB5984A1}" type="presParOf" srcId="{9BC37630-D186-4A4C-A76B-187C398A25E0}" destId="{13613571-E738-4F40-A8B4-C32CB854D073}" srcOrd="0" destOrd="0" presId="urn:microsoft.com/office/officeart/2018/5/layout/IconLeafLabelList"/>
    <dgm:cxn modelId="{4A8922C4-8608-4C96-B5AC-53F7F0E1819B}" type="presParOf" srcId="{9BC37630-D186-4A4C-A76B-187C398A25E0}" destId="{D5393D91-FA68-471B-9066-6D626936F15A}" srcOrd="1" destOrd="0" presId="urn:microsoft.com/office/officeart/2018/5/layout/IconLeafLabelList"/>
    <dgm:cxn modelId="{DB86E4D9-6893-47D3-B836-383EC5D8791A}" type="presParOf" srcId="{9BC37630-D186-4A4C-A76B-187C398A25E0}" destId="{A02DFE48-80AC-4DD7-9B03-04F86E83E2EE}" srcOrd="2" destOrd="0" presId="urn:microsoft.com/office/officeart/2018/5/layout/IconLeafLabelList"/>
    <dgm:cxn modelId="{B0141405-A578-4BB2-B1D8-416E6EB06FDF}" type="presParOf" srcId="{9BC37630-D186-4A4C-A76B-187C398A25E0}" destId="{B294E2E0-6349-4A7F-94AD-B2FF89485C4A}" srcOrd="3" destOrd="0" presId="urn:microsoft.com/office/officeart/2018/5/layout/IconLeafLabelList"/>
    <dgm:cxn modelId="{714D53FC-366C-492A-9680-C803EE850C31}" type="presParOf" srcId="{757BFAD5-D8C8-4B1F-B3F2-EAD6A56A20D6}" destId="{BC3D93D3-110B-49D2-9AD4-12DF2574D036}" srcOrd="3" destOrd="0" presId="urn:microsoft.com/office/officeart/2018/5/layout/IconLeafLabelList"/>
    <dgm:cxn modelId="{150212D3-6EB0-4E85-B801-89FF35D04DF5}" type="presParOf" srcId="{757BFAD5-D8C8-4B1F-B3F2-EAD6A56A20D6}" destId="{5C115359-A5D0-4216-9F03-EFCE180CA6F2}" srcOrd="4" destOrd="0" presId="urn:microsoft.com/office/officeart/2018/5/layout/IconLeafLabelList"/>
    <dgm:cxn modelId="{FCBA4FC3-954E-45D4-930C-63917256CEEE}" type="presParOf" srcId="{5C115359-A5D0-4216-9F03-EFCE180CA6F2}" destId="{E7A5DCAF-9FB7-4577-BB90-071E001BA233}" srcOrd="0" destOrd="0" presId="urn:microsoft.com/office/officeart/2018/5/layout/IconLeafLabelList"/>
    <dgm:cxn modelId="{19A485FC-333B-4EFB-9A0D-C4B5FC9A786F}" type="presParOf" srcId="{5C115359-A5D0-4216-9F03-EFCE180CA6F2}" destId="{5206837A-5E7B-4D67-8098-51971D4C047C}" srcOrd="1" destOrd="0" presId="urn:microsoft.com/office/officeart/2018/5/layout/IconLeafLabelList"/>
    <dgm:cxn modelId="{2A8C51CC-0D35-42EF-800C-AA0D78A9CC6D}" type="presParOf" srcId="{5C115359-A5D0-4216-9F03-EFCE180CA6F2}" destId="{C6981CD7-E106-4C29-B74D-50297C8FAB4A}" srcOrd="2" destOrd="0" presId="urn:microsoft.com/office/officeart/2018/5/layout/IconLeafLabelList"/>
    <dgm:cxn modelId="{23935D9E-AB69-4A07-8557-34879E6D2932}" type="presParOf" srcId="{5C115359-A5D0-4216-9F03-EFCE180CA6F2}" destId="{1FC080B9-9D2C-4475-AA75-047F0FC1935D}" srcOrd="3" destOrd="0" presId="urn:microsoft.com/office/officeart/2018/5/layout/IconLeafLabelList"/>
    <dgm:cxn modelId="{54B65E2C-732F-4933-801B-D1748CED23F1}" type="presParOf" srcId="{757BFAD5-D8C8-4B1F-B3F2-EAD6A56A20D6}" destId="{8F760C3B-0AA1-43AD-9360-15140820B9E7}" srcOrd="5" destOrd="0" presId="urn:microsoft.com/office/officeart/2018/5/layout/IconLeafLabelList"/>
    <dgm:cxn modelId="{32B7A461-01FF-496E-AB5E-C82A52C978C9}" type="presParOf" srcId="{757BFAD5-D8C8-4B1F-B3F2-EAD6A56A20D6}" destId="{33702124-56B3-4237-916B-46EA4974FB1B}" srcOrd="6" destOrd="0" presId="urn:microsoft.com/office/officeart/2018/5/layout/IconLeafLabelList"/>
    <dgm:cxn modelId="{93C28369-4111-42FD-B3FB-32BC19C0FACB}" type="presParOf" srcId="{33702124-56B3-4237-916B-46EA4974FB1B}" destId="{B50E471C-60FD-4596-AD51-A8324D10DA5D}" srcOrd="0" destOrd="0" presId="urn:microsoft.com/office/officeart/2018/5/layout/IconLeafLabelList"/>
    <dgm:cxn modelId="{52003EC1-1CFF-4B0D-BD8E-223325F8BB8B}" type="presParOf" srcId="{33702124-56B3-4237-916B-46EA4974FB1B}" destId="{A165283F-1DE1-4949-9DB6-31BD9C67D007}" srcOrd="1" destOrd="0" presId="urn:microsoft.com/office/officeart/2018/5/layout/IconLeafLabelList"/>
    <dgm:cxn modelId="{2F2627D4-5186-483B-BD4D-C8051066FC8E}" type="presParOf" srcId="{33702124-56B3-4237-916B-46EA4974FB1B}" destId="{57C1E2AB-14CC-4EE0-99ED-DFA578053B4D}" srcOrd="2" destOrd="0" presId="urn:microsoft.com/office/officeart/2018/5/layout/IconLeafLabelList"/>
    <dgm:cxn modelId="{6D46A038-3879-4667-99E7-BCD52786F39C}" type="presParOf" srcId="{33702124-56B3-4237-916B-46EA4974FB1B}" destId="{92BF123C-4BDA-4810-BD23-2FF34A8762BC}" srcOrd="3" destOrd="0" presId="urn:microsoft.com/office/officeart/2018/5/layout/IconLeafLabelList"/>
    <dgm:cxn modelId="{6EAC7D2A-C707-4F27-80B2-C791701AD679}" type="presParOf" srcId="{757BFAD5-D8C8-4B1F-B3F2-EAD6A56A20D6}" destId="{3B6EDE3A-71BF-4EC4-A783-318A6F29E8D9}" srcOrd="7" destOrd="0" presId="urn:microsoft.com/office/officeart/2018/5/layout/IconLeafLabelList"/>
    <dgm:cxn modelId="{5F6D95F4-E77D-46A7-85CC-2F3993E64E38}" type="presParOf" srcId="{757BFAD5-D8C8-4B1F-B3F2-EAD6A56A20D6}" destId="{E0088EA3-A018-4E28-B6C9-D59F1CF4030E}" srcOrd="8" destOrd="0" presId="urn:microsoft.com/office/officeart/2018/5/layout/IconLeafLabelList"/>
    <dgm:cxn modelId="{206B7D4A-D3CA-4BD7-96C5-750C58AFB561}" type="presParOf" srcId="{E0088EA3-A018-4E28-B6C9-D59F1CF4030E}" destId="{285C693E-4945-4906-998A-7FBA8E0C8148}" srcOrd="0" destOrd="0" presId="urn:microsoft.com/office/officeart/2018/5/layout/IconLeafLabelList"/>
    <dgm:cxn modelId="{E2D432DD-6A90-438D-A7AE-075F69F0BBAA}" type="presParOf" srcId="{E0088EA3-A018-4E28-B6C9-D59F1CF4030E}" destId="{60D8A240-AFEA-4C2E-9B40-EF2B3F3C5E68}" srcOrd="1" destOrd="0" presId="urn:microsoft.com/office/officeart/2018/5/layout/IconLeafLabelList"/>
    <dgm:cxn modelId="{2D2B6842-2192-4E8D-BA1B-2DF33B1278C3}" type="presParOf" srcId="{E0088EA3-A018-4E28-B6C9-D59F1CF4030E}" destId="{E8A6E5A3-29D7-4001-9BE6-59690657E332}" srcOrd="2" destOrd="0" presId="urn:microsoft.com/office/officeart/2018/5/layout/IconLeafLabelList"/>
    <dgm:cxn modelId="{F823F251-CFA0-4C52-AA6A-1841F0EDF9AE}" type="presParOf" srcId="{E0088EA3-A018-4E28-B6C9-D59F1CF4030E}" destId="{34EA181D-2752-4D76-8759-0E31BEA2932C}" srcOrd="3" destOrd="0" presId="urn:microsoft.com/office/officeart/2018/5/layout/IconLeafLabelList"/>
    <dgm:cxn modelId="{22184911-1E57-4124-966C-BF41B784F324}" type="presParOf" srcId="{757BFAD5-D8C8-4B1F-B3F2-EAD6A56A20D6}" destId="{8DEE3145-618B-4BE4-9D7B-F9848F5F2E79}" srcOrd="9" destOrd="0" presId="urn:microsoft.com/office/officeart/2018/5/layout/IconLeafLabelList"/>
    <dgm:cxn modelId="{80CEE5B6-FC8B-4F3C-8B54-C13EFC123C24}" type="presParOf" srcId="{757BFAD5-D8C8-4B1F-B3F2-EAD6A56A20D6}" destId="{124CEC2D-465D-4D7F-AF84-9B11E26FBF78}" srcOrd="10" destOrd="0" presId="urn:microsoft.com/office/officeart/2018/5/layout/IconLeafLabelList"/>
    <dgm:cxn modelId="{9F520404-EE39-404B-8328-7DC852CB69A3}" type="presParOf" srcId="{124CEC2D-465D-4D7F-AF84-9B11E26FBF78}" destId="{476787A8-6973-4044-8F88-74DAD2D485DC}" srcOrd="0" destOrd="0" presId="urn:microsoft.com/office/officeart/2018/5/layout/IconLeafLabelList"/>
    <dgm:cxn modelId="{A4EEF793-1158-4334-976E-0483FC6A4982}" type="presParOf" srcId="{124CEC2D-465D-4D7F-AF84-9B11E26FBF78}" destId="{5A745431-8413-40CB-9761-8661C8310CA7}" srcOrd="1" destOrd="0" presId="urn:microsoft.com/office/officeart/2018/5/layout/IconLeafLabelList"/>
    <dgm:cxn modelId="{99A3E7A7-2A40-4A12-80C5-D5D1CDF08D13}" type="presParOf" srcId="{124CEC2D-465D-4D7F-AF84-9B11E26FBF78}" destId="{F29D3A5C-D91B-4DE9-AAC3-06A046E2C578}" srcOrd="2" destOrd="0" presId="urn:microsoft.com/office/officeart/2018/5/layout/IconLeafLabelList"/>
    <dgm:cxn modelId="{17540510-5178-475D-B59F-85F7CEF15C55}" type="presParOf" srcId="{124CEC2D-465D-4D7F-AF84-9B11E26FBF78}" destId="{BFFD26EE-485E-40EE-AFBE-AC5FB1E43A6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1444EC0-7E7C-4AA7-8482-E00356A47F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71B6160-9FE5-45FD-BDAA-8AC7F35E6779}">
      <dgm:prSet custT="1"/>
      <dgm:spPr/>
      <dgm:t>
        <a:bodyPr/>
        <a:lstStyle/>
        <a:p>
          <a:pPr algn="ctr"/>
          <a:r>
            <a:rPr lang="en-US" sz="2400" u="sng" dirty="0">
              <a:solidFill>
                <a:schemeClr val="tx1">
                  <a:lumMod val="20000"/>
                  <a:lumOff val="80000"/>
                </a:schemeClr>
              </a:solidFill>
            </a:rPr>
            <a:t>Consultation IS: </a:t>
          </a:r>
          <a:endParaRPr lang="en-US" sz="2400" dirty="0">
            <a:solidFill>
              <a:schemeClr val="tx1">
                <a:lumMod val="20000"/>
                <a:lumOff val="80000"/>
              </a:schemeClr>
            </a:solidFill>
          </a:endParaRPr>
        </a:p>
      </dgm:t>
    </dgm:pt>
    <dgm:pt modelId="{931F46B8-1CEF-4997-AC42-43EBC0568D06}" type="parTrans" cxnId="{23D6EB9E-3B3B-48C2-9217-7731F307AF7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A7C4D99-33EF-487C-8CEC-4F51D35A20F3}" type="sibTrans" cxnId="{23D6EB9E-3B3B-48C2-9217-7731F307AF7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68405DA-7345-4CD0-92DE-38E37C0058C5}">
      <dgm:prSet/>
      <dgm:spPr/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Consultation, modeling, problem-solving with adults.</a:t>
          </a:r>
        </a:p>
      </dgm:t>
    </dgm:pt>
    <dgm:pt modelId="{1D11191E-A369-4A1D-ADE5-58CE96996E43}" type="parTrans" cxnId="{6303191C-8D4F-4FCE-B5CB-36BCD3DB40E9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382369DE-1EF7-4890-A7FC-E57F6FD6A6F1}" type="sibTrans" cxnId="{6303191C-8D4F-4FCE-B5CB-36BCD3DB40E9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8A8BD98-C8AE-45B7-924F-6BF0BD23DF32}">
      <dgm:prSet/>
      <dgm:spPr/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Strategies for environments, routines, and relationships.</a:t>
          </a:r>
        </a:p>
      </dgm:t>
    </dgm:pt>
    <dgm:pt modelId="{10D1915D-87C9-4289-9B59-230E54D891FB}" type="parTrans" cxnId="{7BE0D34E-C142-4A29-AA75-486772621AFC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F3B76B5-F0EC-4726-B6B8-3ADB63CE58EC}" type="sibTrans" cxnId="{7BE0D34E-C142-4A29-AA75-486772621AFC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610A8F7-3275-4FA6-8416-9975B3C158BC}">
      <dgm:prSet/>
      <dgm:spPr/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Connection to community resources.</a:t>
          </a:r>
        </a:p>
      </dgm:t>
    </dgm:pt>
    <dgm:pt modelId="{C463206B-F878-42D9-96F7-6FE2E06AE171}" type="parTrans" cxnId="{930B8031-40A7-4F42-A890-19594CB32BA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14D88FD7-312F-452B-8A35-828B7713610A}" type="sibTrans" cxnId="{930B8031-40A7-4F42-A890-19594CB32BA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F9DF0D7-5EDD-4CE6-B219-97C435568FB1}">
      <dgm:prSet custT="1"/>
      <dgm:spPr/>
      <dgm:t>
        <a:bodyPr/>
        <a:lstStyle/>
        <a:p>
          <a:pPr algn="ctr"/>
          <a:r>
            <a:rPr lang="en-US" sz="2400" u="sng" dirty="0">
              <a:solidFill>
                <a:schemeClr val="accent1">
                  <a:lumMod val="75000"/>
                </a:schemeClr>
              </a:solidFill>
            </a:rPr>
            <a:t>Consultation IS NOT: </a:t>
          </a:r>
          <a:endParaRPr lang="en-US" sz="2400" dirty="0">
            <a:solidFill>
              <a:schemeClr val="accent1">
                <a:lumMod val="75000"/>
              </a:schemeClr>
            </a:solidFill>
          </a:endParaRPr>
        </a:p>
      </dgm:t>
    </dgm:pt>
    <dgm:pt modelId="{096C8CC5-BCA0-4501-9DE6-F161A9B5AF41}" type="parTrans" cxnId="{3E9ECFED-2D65-4B15-8A70-42A6BE099B46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309FA03-0B98-435F-98C7-FC0CF818DD85}" type="sibTrans" cxnId="{3E9ECFED-2D65-4B15-8A70-42A6BE099B46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59FBB9F4-EA2B-4D95-AD7B-6CBE059041E4}">
      <dgm:prSet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Child therapy, evaluation for special education, crisis-only service.</a:t>
          </a:r>
        </a:p>
      </dgm:t>
    </dgm:pt>
    <dgm:pt modelId="{1D1CEF41-B22E-4B6C-B833-0FCDB7C1496E}" type="parTrans" cxnId="{980A1612-FB0E-4A1C-B607-A7A1A42AA70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E6EEB5E2-B3A1-4318-850D-32BE029D847B}" type="sibTrans" cxnId="{980A1612-FB0E-4A1C-B607-A7A1A42AA70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24223070-C4C0-4C5B-837B-A211A7918C2D}">
      <dgm:prSet/>
      <dgm:spPr/>
      <dgm:t>
        <a:bodyPr/>
        <a:lstStyle/>
        <a:p>
          <a:r>
            <a:rPr lang="en-US">
              <a:solidFill>
                <a:schemeClr val="accent6">
                  <a:lumMod val="50000"/>
                </a:schemeClr>
              </a:solidFill>
            </a:rPr>
            <a:t>A compliance audit; we are partners and capacity builders.</a:t>
          </a:r>
        </a:p>
      </dgm:t>
    </dgm:pt>
    <dgm:pt modelId="{89AEA471-A00F-4223-B1A2-DC3848E1F4FA}" type="parTrans" cxnId="{B7CD5915-DC76-49CF-AD99-E0EC0AB7EEE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1A21B1DD-B83A-4CC5-9AEA-46DBFA625E45}" type="sibTrans" cxnId="{B7CD5915-DC76-49CF-AD99-E0EC0AB7EEE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8F3663B-9F35-4B0A-A7DD-EF1A0E33A564}" type="pres">
      <dgm:prSet presAssocID="{71444EC0-7E7C-4AA7-8482-E00356A47FC8}" presName="linear" presStyleCnt="0">
        <dgm:presLayoutVars>
          <dgm:animLvl val="lvl"/>
          <dgm:resizeHandles val="exact"/>
        </dgm:presLayoutVars>
      </dgm:prSet>
      <dgm:spPr/>
    </dgm:pt>
    <dgm:pt modelId="{BD937CD8-7C3B-4D9D-823A-980B06094A3F}" type="pres">
      <dgm:prSet presAssocID="{B71B6160-9FE5-45FD-BDAA-8AC7F35E677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CCEDEBE5-173B-4952-8B43-03A3AD23DB11}" type="pres">
      <dgm:prSet presAssocID="{BA7C4D99-33EF-487C-8CEC-4F51D35A20F3}" presName="spacer" presStyleCnt="0"/>
      <dgm:spPr/>
    </dgm:pt>
    <dgm:pt modelId="{BF9679A4-8D19-4FFC-A601-5E4679ACB161}" type="pres">
      <dgm:prSet presAssocID="{868405DA-7345-4CD0-92DE-38E37C0058C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7A8262A-20ED-490C-A77B-72697002B518}" type="pres">
      <dgm:prSet presAssocID="{382369DE-1EF7-4890-A7FC-E57F6FD6A6F1}" presName="spacer" presStyleCnt="0"/>
      <dgm:spPr/>
    </dgm:pt>
    <dgm:pt modelId="{8E2D5DBA-87AB-4B1F-B071-1BADBD84964B}" type="pres">
      <dgm:prSet presAssocID="{48A8BD98-C8AE-45B7-924F-6BF0BD23DF3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9384135-D3F4-40CC-85C2-52DED6403641}" type="pres">
      <dgm:prSet presAssocID="{4F3B76B5-F0EC-4726-B6B8-3ADB63CE58EC}" presName="spacer" presStyleCnt="0"/>
      <dgm:spPr/>
    </dgm:pt>
    <dgm:pt modelId="{EC14DF3E-157A-430C-81E8-F7A6EDD4971E}" type="pres">
      <dgm:prSet presAssocID="{7610A8F7-3275-4FA6-8416-9975B3C158B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194B1D4-FA8B-4C16-87E8-DB5CC04E8142}" type="pres">
      <dgm:prSet presAssocID="{14D88FD7-312F-452B-8A35-828B7713610A}" presName="spacer" presStyleCnt="0"/>
      <dgm:spPr/>
    </dgm:pt>
    <dgm:pt modelId="{DB5E0CCF-A022-41DB-8C3E-B3C6DD6A67DE}" type="pres">
      <dgm:prSet presAssocID="{7F9DF0D7-5EDD-4CE6-B219-97C435568FB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BC73C3E-0F1C-4432-A90E-C7B16F954AA8}" type="pres">
      <dgm:prSet presAssocID="{8309FA03-0B98-435F-98C7-FC0CF818DD85}" presName="spacer" presStyleCnt="0"/>
      <dgm:spPr/>
    </dgm:pt>
    <dgm:pt modelId="{B25785CF-114A-4F3E-8FFB-BCA7D91EDB09}" type="pres">
      <dgm:prSet presAssocID="{59FBB9F4-EA2B-4D95-AD7B-6CBE059041E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592471C-EF8B-4A5A-A109-C424FB382029}" type="pres">
      <dgm:prSet presAssocID="{E6EEB5E2-B3A1-4318-850D-32BE029D847B}" presName="spacer" presStyleCnt="0"/>
      <dgm:spPr/>
    </dgm:pt>
    <dgm:pt modelId="{D348546D-3D29-44D3-87DC-4D909B8AC525}" type="pres">
      <dgm:prSet presAssocID="{24223070-C4C0-4C5B-837B-A211A7918C2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4E6100D-1C50-46F4-925B-B7AF747887B0}" type="presOf" srcId="{7610A8F7-3275-4FA6-8416-9975B3C158BC}" destId="{EC14DF3E-157A-430C-81E8-F7A6EDD4971E}" srcOrd="0" destOrd="0" presId="urn:microsoft.com/office/officeart/2005/8/layout/vList2"/>
    <dgm:cxn modelId="{980A1612-FB0E-4A1C-B607-A7A1A42AA700}" srcId="{71444EC0-7E7C-4AA7-8482-E00356A47FC8}" destId="{59FBB9F4-EA2B-4D95-AD7B-6CBE059041E4}" srcOrd="5" destOrd="0" parTransId="{1D1CEF41-B22E-4B6C-B833-0FCDB7C1496E}" sibTransId="{E6EEB5E2-B3A1-4318-850D-32BE029D847B}"/>
    <dgm:cxn modelId="{B7CD5915-DC76-49CF-AD99-E0EC0AB7EEE2}" srcId="{71444EC0-7E7C-4AA7-8482-E00356A47FC8}" destId="{24223070-C4C0-4C5B-837B-A211A7918C2D}" srcOrd="6" destOrd="0" parTransId="{89AEA471-A00F-4223-B1A2-DC3848E1F4FA}" sibTransId="{1A21B1DD-B83A-4CC5-9AEA-46DBFA625E45}"/>
    <dgm:cxn modelId="{6303191C-8D4F-4FCE-B5CB-36BCD3DB40E9}" srcId="{71444EC0-7E7C-4AA7-8482-E00356A47FC8}" destId="{868405DA-7345-4CD0-92DE-38E37C0058C5}" srcOrd="1" destOrd="0" parTransId="{1D11191E-A369-4A1D-ADE5-58CE96996E43}" sibTransId="{382369DE-1EF7-4890-A7FC-E57F6FD6A6F1}"/>
    <dgm:cxn modelId="{9C3E4522-A961-4202-A64F-3289241783CD}" type="presOf" srcId="{59FBB9F4-EA2B-4D95-AD7B-6CBE059041E4}" destId="{B25785CF-114A-4F3E-8FFB-BCA7D91EDB09}" srcOrd="0" destOrd="0" presId="urn:microsoft.com/office/officeart/2005/8/layout/vList2"/>
    <dgm:cxn modelId="{930B8031-40A7-4F42-A890-19594CB32BA0}" srcId="{71444EC0-7E7C-4AA7-8482-E00356A47FC8}" destId="{7610A8F7-3275-4FA6-8416-9975B3C158BC}" srcOrd="3" destOrd="0" parTransId="{C463206B-F878-42D9-96F7-6FE2E06AE171}" sibTransId="{14D88FD7-312F-452B-8A35-828B7713610A}"/>
    <dgm:cxn modelId="{38E66568-9377-4CD0-9BA9-460E111D6B50}" type="presOf" srcId="{71444EC0-7E7C-4AA7-8482-E00356A47FC8}" destId="{88F3663B-9F35-4B0A-A7DD-EF1A0E33A564}" srcOrd="0" destOrd="0" presId="urn:microsoft.com/office/officeart/2005/8/layout/vList2"/>
    <dgm:cxn modelId="{7BE0D34E-C142-4A29-AA75-486772621AFC}" srcId="{71444EC0-7E7C-4AA7-8482-E00356A47FC8}" destId="{48A8BD98-C8AE-45B7-924F-6BF0BD23DF32}" srcOrd="2" destOrd="0" parTransId="{10D1915D-87C9-4289-9B59-230E54D891FB}" sibTransId="{4F3B76B5-F0EC-4726-B6B8-3ADB63CE58EC}"/>
    <dgm:cxn modelId="{6FF2F353-098B-475C-AB0A-B698A3ABEA90}" type="presOf" srcId="{7F9DF0D7-5EDD-4CE6-B219-97C435568FB1}" destId="{DB5E0CCF-A022-41DB-8C3E-B3C6DD6A67DE}" srcOrd="0" destOrd="0" presId="urn:microsoft.com/office/officeart/2005/8/layout/vList2"/>
    <dgm:cxn modelId="{41871576-9C26-438B-B0BB-6B6DADB06C81}" type="presOf" srcId="{24223070-C4C0-4C5B-837B-A211A7918C2D}" destId="{D348546D-3D29-44D3-87DC-4D909B8AC525}" srcOrd="0" destOrd="0" presId="urn:microsoft.com/office/officeart/2005/8/layout/vList2"/>
    <dgm:cxn modelId="{23D6EB9E-3B3B-48C2-9217-7731F307AF7D}" srcId="{71444EC0-7E7C-4AA7-8482-E00356A47FC8}" destId="{B71B6160-9FE5-45FD-BDAA-8AC7F35E6779}" srcOrd="0" destOrd="0" parTransId="{931F46B8-1CEF-4997-AC42-43EBC0568D06}" sibTransId="{BA7C4D99-33EF-487C-8CEC-4F51D35A20F3}"/>
    <dgm:cxn modelId="{DFCD4DA7-352D-4A68-865E-D4199EC7495B}" type="presOf" srcId="{B71B6160-9FE5-45FD-BDAA-8AC7F35E6779}" destId="{BD937CD8-7C3B-4D9D-823A-980B06094A3F}" srcOrd="0" destOrd="0" presId="urn:microsoft.com/office/officeart/2005/8/layout/vList2"/>
    <dgm:cxn modelId="{0C5E1ADB-C117-4DCF-AFB9-127FC2F80D57}" type="presOf" srcId="{48A8BD98-C8AE-45B7-924F-6BF0BD23DF32}" destId="{8E2D5DBA-87AB-4B1F-B071-1BADBD84964B}" srcOrd="0" destOrd="0" presId="urn:microsoft.com/office/officeart/2005/8/layout/vList2"/>
    <dgm:cxn modelId="{221C64EA-1304-4D44-A188-1427F4F37262}" type="presOf" srcId="{868405DA-7345-4CD0-92DE-38E37C0058C5}" destId="{BF9679A4-8D19-4FFC-A601-5E4679ACB161}" srcOrd="0" destOrd="0" presId="urn:microsoft.com/office/officeart/2005/8/layout/vList2"/>
    <dgm:cxn modelId="{3E9ECFED-2D65-4B15-8A70-42A6BE099B46}" srcId="{71444EC0-7E7C-4AA7-8482-E00356A47FC8}" destId="{7F9DF0D7-5EDD-4CE6-B219-97C435568FB1}" srcOrd="4" destOrd="0" parTransId="{096C8CC5-BCA0-4501-9DE6-F161A9B5AF41}" sibTransId="{8309FA03-0B98-435F-98C7-FC0CF818DD85}"/>
    <dgm:cxn modelId="{686F1123-2B74-4D10-84DD-6A6585FBD738}" type="presParOf" srcId="{88F3663B-9F35-4B0A-A7DD-EF1A0E33A564}" destId="{BD937CD8-7C3B-4D9D-823A-980B06094A3F}" srcOrd="0" destOrd="0" presId="urn:microsoft.com/office/officeart/2005/8/layout/vList2"/>
    <dgm:cxn modelId="{B9A00FBE-5CE2-44FF-9BA4-FEC534113832}" type="presParOf" srcId="{88F3663B-9F35-4B0A-A7DD-EF1A0E33A564}" destId="{CCEDEBE5-173B-4952-8B43-03A3AD23DB11}" srcOrd="1" destOrd="0" presId="urn:microsoft.com/office/officeart/2005/8/layout/vList2"/>
    <dgm:cxn modelId="{6B8305E4-8551-4B1E-A91D-BE3448BAAAB0}" type="presParOf" srcId="{88F3663B-9F35-4B0A-A7DD-EF1A0E33A564}" destId="{BF9679A4-8D19-4FFC-A601-5E4679ACB161}" srcOrd="2" destOrd="0" presId="urn:microsoft.com/office/officeart/2005/8/layout/vList2"/>
    <dgm:cxn modelId="{062EAD68-72F0-4238-872A-53EFBA6D8BCC}" type="presParOf" srcId="{88F3663B-9F35-4B0A-A7DD-EF1A0E33A564}" destId="{47A8262A-20ED-490C-A77B-72697002B518}" srcOrd="3" destOrd="0" presId="urn:microsoft.com/office/officeart/2005/8/layout/vList2"/>
    <dgm:cxn modelId="{1D83C97F-0286-42D9-B149-989093831879}" type="presParOf" srcId="{88F3663B-9F35-4B0A-A7DD-EF1A0E33A564}" destId="{8E2D5DBA-87AB-4B1F-B071-1BADBD84964B}" srcOrd="4" destOrd="0" presId="urn:microsoft.com/office/officeart/2005/8/layout/vList2"/>
    <dgm:cxn modelId="{4B669BF9-FFED-4C0D-8AFA-4B15B33E1DFF}" type="presParOf" srcId="{88F3663B-9F35-4B0A-A7DD-EF1A0E33A564}" destId="{B9384135-D3F4-40CC-85C2-52DED6403641}" srcOrd="5" destOrd="0" presId="urn:microsoft.com/office/officeart/2005/8/layout/vList2"/>
    <dgm:cxn modelId="{8CE9AED0-FFB6-40F7-9E74-F3C0103B847D}" type="presParOf" srcId="{88F3663B-9F35-4B0A-A7DD-EF1A0E33A564}" destId="{EC14DF3E-157A-430C-81E8-F7A6EDD4971E}" srcOrd="6" destOrd="0" presId="urn:microsoft.com/office/officeart/2005/8/layout/vList2"/>
    <dgm:cxn modelId="{DE2048DD-FC89-44C3-8B81-5B905D97E80E}" type="presParOf" srcId="{88F3663B-9F35-4B0A-A7DD-EF1A0E33A564}" destId="{1194B1D4-FA8B-4C16-87E8-DB5CC04E8142}" srcOrd="7" destOrd="0" presId="urn:microsoft.com/office/officeart/2005/8/layout/vList2"/>
    <dgm:cxn modelId="{D6118C8E-5EC3-4CB6-984B-A253D4A71902}" type="presParOf" srcId="{88F3663B-9F35-4B0A-A7DD-EF1A0E33A564}" destId="{DB5E0CCF-A022-41DB-8C3E-B3C6DD6A67DE}" srcOrd="8" destOrd="0" presId="urn:microsoft.com/office/officeart/2005/8/layout/vList2"/>
    <dgm:cxn modelId="{22973C78-7F28-440E-95AB-0C8BF4A91F55}" type="presParOf" srcId="{88F3663B-9F35-4B0A-A7DD-EF1A0E33A564}" destId="{0BC73C3E-0F1C-4432-A90E-C7B16F954AA8}" srcOrd="9" destOrd="0" presId="urn:microsoft.com/office/officeart/2005/8/layout/vList2"/>
    <dgm:cxn modelId="{675955D1-F032-46DE-B8A8-BB4EBA6E30A4}" type="presParOf" srcId="{88F3663B-9F35-4B0A-A7DD-EF1A0E33A564}" destId="{B25785CF-114A-4F3E-8FFB-BCA7D91EDB09}" srcOrd="10" destOrd="0" presId="urn:microsoft.com/office/officeart/2005/8/layout/vList2"/>
    <dgm:cxn modelId="{162F02FA-C84D-4484-B605-0D51F992655A}" type="presParOf" srcId="{88F3663B-9F35-4B0A-A7DD-EF1A0E33A564}" destId="{9592471C-EF8B-4A5A-A109-C424FB382029}" srcOrd="11" destOrd="0" presId="urn:microsoft.com/office/officeart/2005/8/layout/vList2"/>
    <dgm:cxn modelId="{24D8A186-9C7C-4A82-9B97-C5632D7C96AC}" type="presParOf" srcId="{88F3663B-9F35-4B0A-A7DD-EF1A0E33A564}" destId="{D348546D-3D29-44D3-87DC-4D909B8AC52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76E828B-C403-46A0-A20C-D23B4DF97B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0FA04B-D9E2-4722-98FC-001606B0F85C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accent5">
                  <a:lumMod val="50000"/>
                </a:schemeClr>
              </a:solidFill>
            </a:rPr>
            <a:t>Free &amp; Voluntary Service</a:t>
          </a:r>
        </a:p>
      </dgm:t>
    </dgm:pt>
    <dgm:pt modelId="{E2C9B809-D748-42E6-A42C-CC6DCD3B7809}" type="parTrans" cxnId="{9A3F6A2D-11AD-47FC-96C6-0EC12D66227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212EDFA-8D9B-4CC1-87ED-66ABDEFC0D35}" type="sibTrans" cxnId="{9A3F6A2D-11AD-47FC-96C6-0EC12D66227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F1053FCD-CDD3-498A-BA20-34191948A64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accent5">
                  <a:lumMod val="50000"/>
                </a:schemeClr>
              </a:solidFill>
            </a:rPr>
            <a:t>Consultation ≠ Therapy</a:t>
          </a:r>
        </a:p>
      </dgm:t>
    </dgm:pt>
    <dgm:pt modelId="{C0D6F000-131D-435A-928A-C3A360074BCB}" type="parTrans" cxnId="{5C120055-D8DF-4D20-BD2B-7FF02857398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4BA150A-3A50-4E00-B728-B5F32510F7DA}" type="sibTrans" cxnId="{5C120055-D8DF-4D20-BD2B-7FF02857398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BE355F74-D5C6-4380-9D70-318D7604697F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accent5">
                  <a:lumMod val="50000"/>
                </a:schemeClr>
              </a:solidFill>
            </a:rPr>
            <a:t>No Diagnosis or Treatment</a:t>
          </a:r>
        </a:p>
      </dgm:t>
    </dgm:pt>
    <dgm:pt modelId="{3081BF5C-09E8-4325-BEA4-A5E20E9DA708}" type="parTrans" cxnId="{EF0D6396-D786-49D9-8C0C-BC43E1EADCBD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66C03851-697A-4603-8B5C-74C3449D44D3}" type="sibTrans" cxnId="{EF0D6396-D786-49D9-8C0C-BC43E1EADCBD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668A42F0-6E66-4AC1-A857-ED2ADFD9E34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accent5">
                  <a:lumMod val="50000"/>
                </a:schemeClr>
              </a:solidFill>
            </a:rPr>
            <a:t>Confidentiality &amp; Mandated Reporting</a:t>
          </a:r>
        </a:p>
      </dgm:t>
    </dgm:pt>
    <dgm:pt modelId="{45C876C3-DB28-41EC-B866-49D467BF8EA0}" type="parTrans" cxnId="{2A61DA58-9F01-4DD0-BA46-036A58399FD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38E67219-8143-462B-9BB4-10091BBEE186}" type="sibTrans" cxnId="{2A61DA58-9F01-4DD0-BA46-036A58399FD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EA1B854-646F-4D99-ACE1-D1D3BD805FE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</a:rPr>
            <a:t>Secure Communications Only</a:t>
          </a:r>
        </a:p>
      </dgm:t>
    </dgm:pt>
    <dgm:pt modelId="{84D65B93-2891-47BD-8252-5BC4F3BBF1FF}" type="parTrans" cxnId="{52421461-A1A8-4C98-841E-DA0A93CFF14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E54970A-535A-4866-A100-0006AEB8FBA0}" type="sibTrans" cxnId="{52421461-A1A8-4C98-841E-DA0A93CFF14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80AEB82-3714-4222-9E21-597C9753E92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Aggregate Reporting – No PII Shared</a:t>
          </a:r>
        </a:p>
      </dgm:t>
    </dgm:pt>
    <dgm:pt modelId="{EE2507AE-C615-4E90-84A4-18830FE7C200}" type="parTrans" cxnId="{1E7AF584-59EC-42BC-BC2D-6381A40A1BD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2F1C5A4-0B52-467C-822C-6B877D6CA2A3}" type="sibTrans" cxnId="{1E7AF584-59EC-42BC-BC2D-6381A40A1BD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EC4F83FF-B84F-47B8-849D-AC41446521CE}" type="pres">
      <dgm:prSet presAssocID="{976E828B-C403-46A0-A20C-D23B4DF97B57}" presName="linear" presStyleCnt="0">
        <dgm:presLayoutVars>
          <dgm:animLvl val="lvl"/>
          <dgm:resizeHandles val="exact"/>
        </dgm:presLayoutVars>
      </dgm:prSet>
      <dgm:spPr/>
    </dgm:pt>
    <dgm:pt modelId="{F37BC8F6-3409-4502-BBBA-A8A2816F77B0}" type="pres">
      <dgm:prSet presAssocID="{330FA04B-D9E2-4722-98FC-001606B0F85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4E16EB2-94AB-41D5-B87D-3FA8B00DAA3A}" type="pres">
      <dgm:prSet presAssocID="{C212EDFA-8D9B-4CC1-87ED-66ABDEFC0D35}" presName="spacer" presStyleCnt="0"/>
      <dgm:spPr/>
    </dgm:pt>
    <dgm:pt modelId="{B81DA70B-F975-44ED-BB09-BE8A5E900F87}" type="pres">
      <dgm:prSet presAssocID="{F1053FCD-CDD3-498A-BA20-34191948A64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62ED228-2056-4614-ABF7-F73EDBF52A80}" type="pres">
      <dgm:prSet presAssocID="{74BA150A-3A50-4E00-B728-B5F32510F7DA}" presName="spacer" presStyleCnt="0"/>
      <dgm:spPr/>
    </dgm:pt>
    <dgm:pt modelId="{FDDCC307-DD3F-45C5-8D50-9280E5691D86}" type="pres">
      <dgm:prSet presAssocID="{BE355F74-D5C6-4380-9D70-318D7604697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9AA2C73-5EA6-4CB4-8D05-0BC46E12CD1D}" type="pres">
      <dgm:prSet presAssocID="{66C03851-697A-4603-8B5C-74C3449D44D3}" presName="spacer" presStyleCnt="0"/>
      <dgm:spPr/>
    </dgm:pt>
    <dgm:pt modelId="{4F9A9C21-1203-4794-880D-C605280CB1C8}" type="pres">
      <dgm:prSet presAssocID="{668A42F0-6E66-4AC1-A857-ED2ADFD9E34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C10CE76-4441-4F46-856D-FEB044E556EE}" type="pres">
      <dgm:prSet presAssocID="{38E67219-8143-462B-9BB4-10091BBEE186}" presName="spacer" presStyleCnt="0"/>
      <dgm:spPr/>
    </dgm:pt>
    <dgm:pt modelId="{E955D33E-EA3E-480E-B5F4-0EC8E146CC8B}" type="pres">
      <dgm:prSet presAssocID="{CEA1B854-646F-4D99-ACE1-D1D3BD805FE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F44499D-90C5-4F4F-903F-EA93E920E9A4}" type="pres">
      <dgm:prSet presAssocID="{9E54970A-535A-4866-A100-0006AEB8FBA0}" presName="spacer" presStyleCnt="0"/>
      <dgm:spPr/>
    </dgm:pt>
    <dgm:pt modelId="{1976D6D8-3610-4498-903E-E7946BB04377}" type="pres">
      <dgm:prSet presAssocID="{080AEB82-3714-4222-9E21-597C9753E92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658CD1D-5E33-44C3-A549-B65596ED2AFE}" type="presOf" srcId="{976E828B-C403-46A0-A20C-D23B4DF97B57}" destId="{EC4F83FF-B84F-47B8-849D-AC41446521CE}" srcOrd="0" destOrd="0" presId="urn:microsoft.com/office/officeart/2005/8/layout/vList2"/>
    <dgm:cxn modelId="{9A3F6A2D-11AD-47FC-96C6-0EC12D662277}" srcId="{976E828B-C403-46A0-A20C-D23B4DF97B57}" destId="{330FA04B-D9E2-4722-98FC-001606B0F85C}" srcOrd="0" destOrd="0" parTransId="{E2C9B809-D748-42E6-A42C-CC6DCD3B7809}" sibTransId="{C212EDFA-8D9B-4CC1-87ED-66ABDEFC0D35}"/>
    <dgm:cxn modelId="{3063BB3B-5F67-4D1D-9BCE-557E94074CEF}" type="presOf" srcId="{F1053FCD-CDD3-498A-BA20-34191948A642}" destId="{B81DA70B-F975-44ED-BB09-BE8A5E900F87}" srcOrd="0" destOrd="0" presId="urn:microsoft.com/office/officeart/2005/8/layout/vList2"/>
    <dgm:cxn modelId="{52421461-A1A8-4C98-841E-DA0A93CFF14F}" srcId="{976E828B-C403-46A0-A20C-D23B4DF97B57}" destId="{CEA1B854-646F-4D99-ACE1-D1D3BD805FEB}" srcOrd="4" destOrd="0" parTransId="{84D65B93-2891-47BD-8252-5BC4F3BBF1FF}" sibTransId="{9E54970A-535A-4866-A100-0006AEB8FBA0}"/>
    <dgm:cxn modelId="{ACEFD962-2E6D-4BF1-B3F1-F1AA8BD72D42}" type="presOf" srcId="{080AEB82-3714-4222-9E21-597C9753E927}" destId="{1976D6D8-3610-4498-903E-E7946BB04377}" srcOrd="0" destOrd="0" presId="urn:microsoft.com/office/officeart/2005/8/layout/vList2"/>
    <dgm:cxn modelId="{33A5E172-7E62-4EAC-9C01-D42C304AAC31}" type="presOf" srcId="{CEA1B854-646F-4D99-ACE1-D1D3BD805FEB}" destId="{E955D33E-EA3E-480E-B5F4-0EC8E146CC8B}" srcOrd="0" destOrd="0" presId="urn:microsoft.com/office/officeart/2005/8/layout/vList2"/>
    <dgm:cxn modelId="{5C120055-D8DF-4D20-BD2B-7FF028573988}" srcId="{976E828B-C403-46A0-A20C-D23B4DF97B57}" destId="{F1053FCD-CDD3-498A-BA20-34191948A642}" srcOrd="1" destOrd="0" parTransId="{C0D6F000-131D-435A-928A-C3A360074BCB}" sibTransId="{74BA150A-3A50-4E00-B728-B5F32510F7DA}"/>
    <dgm:cxn modelId="{2A61DA58-9F01-4DD0-BA46-036A58399FD1}" srcId="{976E828B-C403-46A0-A20C-D23B4DF97B57}" destId="{668A42F0-6E66-4AC1-A857-ED2ADFD9E34D}" srcOrd="3" destOrd="0" parTransId="{45C876C3-DB28-41EC-B866-49D467BF8EA0}" sibTransId="{38E67219-8143-462B-9BB4-10091BBEE186}"/>
    <dgm:cxn modelId="{1E7AF584-59EC-42BC-BC2D-6381A40A1BDF}" srcId="{976E828B-C403-46A0-A20C-D23B4DF97B57}" destId="{080AEB82-3714-4222-9E21-597C9753E927}" srcOrd="5" destOrd="0" parTransId="{EE2507AE-C615-4E90-84A4-18830FE7C200}" sibTransId="{02F1C5A4-0B52-467C-822C-6B877D6CA2A3}"/>
    <dgm:cxn modelId="{DBF6F086-C44B-4FCB-9AA2-ABFC812812D8}" type="presOf" srcId="{BE355F74-D5C6-4380-9D70-318D7604697F}" destId="{FDDCC307-DD3F-45C5-8D50-9280E5691D86}" srcOrd="0" destOrd="0" presId="urn:microsoft.com/office/officeart/2005/8/layout/vList2"/>
    <dgm:cxn modelId="{EF0D6396-D786-49D9-8C0C-BC43E1EADCBD}" srcId="{976E828B-C403-46A0-A20C-D23B4DF97B57}" destId="{BE355F74-D5C6-4380-9D70-318D7604697F}" srcOrd="2" destOrd="0" parTransId="{3081BF5C-09E8-4325-BEA4-A5E20E9DA708}" sibTransId="{66C03851-697A-4603-8B5C-74C3449D44D3}"/>
    <dgm:cxn modelId="{641E82C0-E15E-4E28-80A3-ECA192E878F7}" type="presOf" srcId="{330FA04B-D9E2-4722-98FC-001606B0F85C}" destId="{F37BC8F6-3409-4502-BBBA-A8A2816F77B0}" srcOrd="0" destOrd="0" presId="urn:microsoft.com/office/officeart/2005/8/layout/vList2"/>
    <dgm:cxn modelId="{C10A5FD4-5D18-4113-8D49-8957E04FAC4C}" type="presOf" srcId="{668A42F0-6E66-4AC1-A857-ED2ADFD9E34D}" destId="{4F9A9C21-1203-4794-880D-C605280CB1C8}" srcOrd="0" destOrd="0" presId="urn:microsoft.com/office/officeart/2005/8/layout/vList2"/>
    <dgm:cxn modelId="{A848DFEE-02DF-470D-A5BA-3BA867FC08B3}" type="presParOf" srcId="{EC4F83FF-B84F-47B8-849D-AC41446521CE}" destId="{F37BC8F6-3409-4502-BBBA-A8A2816F77B0}" srcOrd="0" destOrd="0" presId="urn:microsoft.com/office/officeart/2005/8/layout/vList2"/>
    <dgm:cxn modelId="{4C7F0404-7851-487E-BED3-16D6E2B69E79}" type="presParOf" srcId="{EC4F83FF-B84F-47B8-849D-AC41446521CE}" destId="{54E16EB2-94AB-41D5-B87D-3FA8B00DAA3A}" srcOrd="1" destOrd="0" presId="urn:microsoft.com/office/officeart/2005/8/layout/vList2"/>
    <dgm:cxn modelId="{7F50B70E-F583-436A-A880-25F5D9ABA854}" type="presParOf" srcId="{EC4F83FF-B84F-47B8-849D-AC41446521CE}" destId="{B81DA70B-F975-44ED-BB09-BE8A5E900F87}" srcOrd="2" destOrd="0" presId="urn:microsoft.com/office/officeart/2005/8/layout/vList2"/>
    <dgm:cxn modelId="{529705D2-29BF-4DAF-B984-1EAA022D3299}" type="presParOf" srcId="{EC4F83FF-B84F-47B8-849D-AC41446521CE}" destId="{662ED228-2056-4614-ABF7-F73EDBF52A80}" srcOrd="3" destOrd="0" presId="urn:microsoft.com/office/officeart/2005/8/layout/vList2"/>
    <dgm:cxn modelId="{05D979CF-DFB5-4642-AF67-E789246B77CE}" type="presParOf" srcId="{EC4F83FF-B84F-47B8-849D-AC41446521CE}" destId="{FDDCC307-DD3F-45C5-8D50-9280E5691D86}" srcOrd="4" destOrd="0" presId="urn:microsoft.com/office/officeart/2005/8/layout/vList2"/>
    <dgm:cxn modelId="{C210A939-565F-43A1-BC15-136142726755}" type="presParOf" srcId="{EC4F83FF-B84F-47B8-849D-AC41446521CE}" destId="{99AA2C73-5EA6-4CB4-8D05-0BC46E12CD1D}" srcOrd="5" destOrd="0" presId="urn:microsoft.com/office/officeart/2005/8/layout/vList2"/>
    <dgm:cxn modelId="{795052C2-F8A5-40E8-A3C3-190D9E5CF61D}" type="presParOf" srcId="{EC4F83FF-B84F-47B8-849D-AC41446521CE}" destId="{4F9A9C21-1203-4794-880D-C605280CB1C8}" srcOrd="6" destOrd="0" presId="urn:microsoft.com/office/officeart/2005/8/layout/vList2"/>
    <dgm:cxn modelId="{896F545D-4CF2-4595-A2F9-83E26B33C7C6}" type="presParOf" srcId="{EC4F83FF-B84F-47B8-849D-AC41446521CE}" destId="{DC10CE76-4441-4F46-856D-FEB044E556EE}" srcOrd="7" destOrd="0" presId="urn:microsoft.com/office/officeart/2005/8/layout/vList2"/>
    <dgm:cxn modelId="{CC334811-D33E-4CE2-9730-96DD64303D38}" type="presParOf" srcId="{EC4F83FF-B84F-47B8-849D-AC41446521CE}" destId="{E955D33E-EA3E-480E-B5F4-0EC8E146CC8B}" srcOrd="8" destOrd="0" presId="urn:microsoft.com/office/officeart/2005/8/layout/vList2"/>
    <dgm:cxn modelId="{3BE7E43A-8305-4FCB-9CAA-9E2A4F83BAD6}" type="presParOf" srcId="{EC4F83FF-B84F-47B8-849D-AC41446521CE}" destId="{6F44499D-90C5-4F4F-903F-EA93E920E9A4}" srcOrd="9" destOrd="0" presId="urn:microsoft.com/office/officeart/2005/8/layout/vList2"/>
    <dgm:cxn modelId="{65F5B780-6179-4FC1-9C53-C98889381F5A}" type="presParOf" srcId="{EC4F83FF-B84F-47B8-849D-AC41446521CE}" destId="{1976D6D8-3610-4498-903E-E7946BB0437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DA60ED6-8C42-45EA-874C-BD54CAA2A2A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E0707E-D59D-408A-8B26-FE77C5000B9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800" b="1" i="0" baseline="0" dirty="0">
              <a:solidFill>
                <a:schemeClr val="accent6">
                  <a:lumMod val="50000"/>
                </a:schemeClr>
              </a:solidFill>
            </a:rPr>
            <a:t>When things are going well: 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33DAEB9D-BB1F-4F42-809A-3CD1600BB6EA}" type="parTrans" cxnId="{97E882D1-8796-4336-B323-09F4354F780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620A45A3-E6C7-4856-AF10-4720612FC36A}" type="sibTrans" cxnId="{97E882D1-8796-4336-B323-09F4354F780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B483667-39D9-4FA5-A83E-880F669F812E}">
      <dgm:prSet/>
      <dgm:spPr>
        <a:solidFill>
          <a:schemeClr val="tx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i="0" baseline="0" dirty="0">
              <a:solidFill>
                <a:schemeClr val="accent6">
                  <a:lumMod val="50000"/>
                </a:schemeClr>
              </a:solidFill>
            </a:rPr>
            <a:t>Strengthen your successful routines and learning environment. 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9FA052A9-E861-445B-B2B4-6AF338C73528}" type="parTrans" cxnId="{1E4CA417-94AD-4901-AC4E-E3711BC20FA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A3DBFE34-F45E-4442-AF1B-CB9F579DDF24}" type="sibTrans" cxnId="{1E4CA417-94AD-4901-AC4E-E3711BC20FA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1189A67-9E23-4DB1-8FEB-225A5AF7C1A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800" b="0" i="0" baseline="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1800" b="1" i="0" baseline="0" dirty="0">
              <a:solidFill>
                <a:schemeClr val="accent6">
                  <a:lumMod val="50000"/>
                </a:schemeClr>
              </a:solidFill>
            </a:rPr>
            <a:t>When you're concerned: 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F964AF83-6688-43D6-B795-7E5111AE8FC1}" type="parTrans" cxnId="{EBAE043C-1762-4BCF-97AE-5F6844559C5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CDE8B863-6F59-4901-80B0-CCA64E00131E}" type="sibTrans" cxnId="{EBAE043C-1762-4BCF-97AE-5F6844559C5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0F47349C-46F8-4CC9-BFB1-5C665A755674}">
      <dgm:prSet/>
      <dgm:spPr>
        <a:solidFill>
          <a:schemeClr val="tx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i="0" baseline="0" dirty="0">
              <a:solidFill>
                <a:schemeClr val="accent6">
                  <a:lumMod val="50000"/>
                </a:schemeClr>
              </a:solidFill>
            </a:rPr>
            <a:t>Get support around emotional, developmental, or behavior concerns. 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DB161FD1-CEF6-48E8-990B-15625EDD073D}" type="parTrans" cxnId="{F072E181-EE7E-425F-ADFB-47C3FF6762F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9A2B93BD-B45A-4DB2-A7D6-2B305EFED3E2}" type="sibTrans" cxnId="{F072E181-EE7E-425F-ADFB-47C3FF6762F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ABB7CF8B-B5C5-4FCC-8A01-2F6380CCCB1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800" b="1" i="0" baseline="0" dirty="0">
              <a:solidFill>
                <a:schemeClr val="accent6">
                  <a:lumMod val="50000"/>
                </a:schemeClr>
              </a:solidFill>
            </a:rPr>
            <a:t>When things feel difficult: 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6E1CF149-E60A-41D6-BA2F-7FB21A99AC0A}" type="parTrans" cxnId="{4EEC552E-0794-4CFF-B7B4-CCDE0DF2490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46763C8-ADED-4BCD-9B31-4940C3E5913E}" type="sibTrans" cxnId="{4EEC552E-0794-4CFF-B7B4-CCDE0DF2490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E3095615-0391-40D9-8F0E-A9C486783BE2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i="0" baseline="0" dirty="0">
              <a:solidFill>
                <a:schemeClr val="accent6">
                  <a:lumMod val="50000"/>
                </a:schemeClr>
              </a:solidFill>
            </a:rPr>
            <a:t>Gain strategies and guidance to manage stress, transitions, or challenges in your setting. 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EF82C316-1230-486E-83AF-9EF39CFC8F9E}" type="parTrans" cxnId="{A15AC9E0-9E3D-4C66-BE68-1F374985666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07B7CBF8-5827-4773-ADD8-E60892F44E52}" type="sibTrans" cxnId="{A15AC9E0-9E3D-4C66-BE68-1F374985666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4948A18-26B2-41F7-B7F5-5A8403EB2CC0}" type="pres">
      <dgm:prSet presAssocID="{4DA60ED6-8C42-45EA-874C-BD54CAA2A2A1}" presName="diagram" presStyleCnt="0">
        <dgm:presLayoutVars>
          <dgm:dir/>
          <dgm:resizeHandles val="exact"/>
        </dgm:presLayoutVars>
      </dgm:prSet>
      <dgm:spPr/>
    </dgm:pt>
    <dgm:pt modelId="{617C14F2-C80C-4022-A18C-876E03C0EAA7}" type="pres">
      <dgm:prSet presAssocID="{E3E0707E-D59D-408A-8B26-FE77C5000B94}" presName="node" presStyleLbl="node1" presStyleIdx="0" presStyleCnt="6" custScaleX="137642" custLinFactNeighborX="-1894" custLinFactNeighborY="-4430">
        <dgm:presLayoutVars>
          <dgm:bulletEnabled val="1"/>
        </dgm:presLayoutVars>
      </dgm:prSet>
      <dgm:spPr/>
    </dgm:pt>
    <dgm:pt modelId="{84DB7450-7FEB-4797-8D35-C1C5308932FB}" type="pres">
      <dgm:prSet presAssocID="{620A45A3-E6C7-4856-AF10-4720612FC36A}" presName="sibTrans" presStyleCnt="0"/>
      <dgm:spPr/>
    </dgm:pt>
    <dgm:pt modelId="{4A3114E3-1C35-4865-976E-A154C6FB6C40}" type="pres">
      <dgm:prSet presAssocID="{8B483667-39D9-4FA5-A83E-880F669F812E}" presName="node" presStyleLbl="node1" presStyleIdx="1" presStyleCnt="6">
        <dgm:presLayoutVars>
          <dgm:bulletEnabled val="1"/>
        </dgm:presLayoutVars>
      </dgm:prSet>
      <dgm:spPr/>
    </dgm:pt>
    <dgm:pt modelId="{9A26C443-148C-4E8B-804F-84088283689B}" type="pres">
      <dgm:prSet presAssocID="{A3DBFE34-F45E-4442-AF1B-CB9F579DDF24}" presName="sibTrans" presStyleCnt="0"/>
      <dgm:spPr/>
    </dgm:pt>
    <dgm:pt modelId="{33E92C8B-A658-43C3-97BF-D6B86F7ED609}" type="pres">
      <dgm:prSet presAssocID="{41189A67-9E23-4DB1-8FEB-225A5AF7C1AB}" presName="node" presStyleLbl="node1" presStyleIdx="2" presStyleCnt="6" custScaleX="137642">
        <dgm:presLayoutVars>
          <dgm:bulletEnabled val="1"/>
        </dgm:presLayoutVars>
      </dgm:prSet>
      <dgm:spPr/>
    </dgm:pt>
    <dgm:pt modelId="{5E59D070-403E-47B8-A666-140643D200FB}" type="pres">
      <dgm:prSet presAssocID="{CDE8B863-6F59-4901-80B0-CCA64E00131E}" presName="sibTrans" presStyleCnt="0"/>
      <dgm:spPr/>
    </dgm:pt>
    <dgm:pt modelId="{0E2B9316-9644-4229-8C1B-AE5F6B60C32D}" type="pres">
      <dgm:prSet presAssocID="{0F47349C-46F8-4CC9-BFB1-5C665A755674}" presName="node" presStyleLbl="node1" presStyleIdx="3" presStyleCnt="6">
        <dgm:presLayoutVars>
          <dgm:bulletEnabled val="1"/>
        </dgm:presLayoutVars>
      </dgm:prSet>
      <dgm:spPr/>
    </dgm:pt>
    <dgm:pt modelId="{0DBAFDDE-8896-4242-B5FD-6A0FC7608174}" type="pres">
      <dgm:prSet presAssocID="{9A2B93BD-B45A-4DB2-A7D6-2B305EFED3E2}" presName="sibTrans" presStyleCnt="0"/>
      <dgm:spPr/>
    </dgm:pt>
    <dgm:pt modelId="{4BD874D1-F53F-4DA0-A77B-51556A557120}" type="pres">
      <dgm:prSet presAssocID="{ABB7CF8B-B5C5-4FCC-8A01-2F6380CCCB14}" presName="node" presStyleLbl="node1" presStyleIdx="4" presStyleCnt="6" custScaleX="137642">
        <dgm:presLayoutVars>
          <dgm:bulletEnabled val="1"/>
        </dgm:presLayoutVars>
      </dgm:prSet>
      <dgm:spPr/>
    </dgm:pt>
    <dgm:pt modelId="{5D4D74B9-4F5B-4466-8A3E-2958085A2C7B}" type="pres">
      <dgm:prSet presAssocID="{746763C8-ADED-4BCD-9B31-4940C3E5913E}" presName="sibTrans" presStyleCnt="0"/>
      <dgm:spPr/>
    </dgm:pt>
    <dgm:pt modelId="{DECC39B3-6062-4725-AB51-0AAADC470CB7}" type="pres">
      <dgm:prSet presAssocID="{E3095615-0391-40D9-8F0E-A9C486783BE2}" presName="node" presStyleLbl="node1" presStyleIdx="5" presStyleCnt="6">
        <dgm:presLayoutVars>
          <dgm:bulletEnabled val="1"/>
        </dgm:presLayoutVars>
      </dgm:prSet>
      <dgm:spPr/>
    </dgm:pt>
  </dgm:ptLst>
  <dgm:cxnLst>
    <dgm:cxn modelId="{8A7E8205-297B-4562-A990-C2F3EC0B504A}" type="presOf" srcId="{41189A67-9E23-4DB1-8FEB-225A5AF7C1AB}" destId="{33E92C8B-A658-43C3-97BF-D6B86F7ED609}" srcOrd="0" destOrd="0" presId="urn:microsoft.com/office/officeart/2005/8/layout/default"/>
    <dgm:cxn modelId="{593DF40F-85B9-455E-BEBF-FAD8DEB2EED0}" type="presOf" srcId="{E3E0707E-D59D-408A-8B26-FE77C5000B94}" destId="{617C14F2-C80C-4022-A18C-876E03C0EAA7}" srcOrd="0" destOrd="0" presId="urn:microsoft.com/office/officeart/2005/8/layout/default"/>
    <dgm:cxn modelId="{B0A5EE16-CC4C-4286-9A80-DFCC1F17420C}" type="presOf" srcId="{E3095615-0391-40D9-8F0E-A9C486783BE2}" destId="{DECC39B3-6062-4725-AB51-0AAADC470CB7}" srcOrd="0" destOrd="0" presId="urn:microsoft.com/office/officeart/2005/8/layout/default"/>
    <dgm:cxn modelId="{1E4CA417-94AD-4901-AC4E-E3711BC20FA2}" srcId="{4DA60ED6-8C42-45EA-874C-BD54CAA2A2A1}" destId="{8B483667-39D9-4FA5-A83E-880F669F812E}" srcOrd="1" destOrd="0" parTransId="{9FA052A9-E861-445B-B2B4-6AF338C73528}" sibTransId="{A3DBFE34-F45E-4442-AF1B-CB9F579DDF24}"/>
    <dgm:cxn modelId="{E977151F-ED67-478F-BAAE-5B6B06441F3D}" type="presOf" srcId="{4DA60ED6-8C42-45EA-874C-BD54CAA2A2A1}" destId="{44948A18-26B2-41F7-B7F5-5A8403EB2CC0}" srcOrd="0" destOrd="0" presId="urn:microsoft.com/office/officeart/2005/8/layout/default"/>
    <dgm:cxn modelId="{5DC5E222-9001-48A0-9B56-C61767979BF0}" type="presOf" srcId="{8B483667-39D9-4FA5-A83E-880F669F812E}" destId="{4A3114E3-1C35-4865-976E-A154C6FB6C40}" srcOrd="0" destOrd="0" presId="urn:microsoft.com/office/officeart/2005/8/layout/default"/>
    <dgm:cxn modelId="{4EEC552E-0794-4CFF-B7B4-CCDE0DF24901}" srcId="{4DA60ED6-8C42-45EA-874C-BD54CAA2A2A1}" destId="{ABB7CF8B-B5C5-4FCC-8A01-2F6380CCCB14}" srcOrd="4" destOrd="0" parTransId="{6E1CF149-E60A-41D6-BA2F-7FB21A99AC0A}" sibTransId="{746763C8-ADED-4BCD-9B31-4940C3E5913E}"/>
    <dgm:cxn modelId="{EBAE043C-1762-4BCF-97AE-5F6844559C55}" srcId="{4DA60ED6-8C42-45EA-874C-BD54CAA2A2A1}" destId="{41189A67-9E23-4DB1-8FEB-225A5AF7C1AB}" srcOrd="2" destOrd="0" parTransId="{F964AF83-6688-43D6-B795-7E5111AE8FC1}" sibTransId="{CDE8B863-6F59-4901-80B0-CCA64E00131E}"/>
    <dgm:cxn modelId="{D5B7697C-41B5-4A1C-AF76-7C3412EBD5AB}" type="presOf" srcId="{0F47349C-46F8-4CC9-BFB1-5C665A755674}" destId="{0E2B9316-9644-4229-8C1B-AE5F6B60C32D}" srcOrd="0" destOrd="0" presId="urn:microsoft.com/office/officeart/2005/8/layout/default"/>
    <dgm:cxn modelId="{F072E181-EE7E-425F-ADFB-47C3FF6762FA}" srcId="{4DA60ED6-8C42-45EA-874C-BD54CAA2A2A1}" destId="{0F47349C-46F8-4CC9-BFB1-5C665A755674}" srcOrd="3" destOrd="0" parTransId="{DB161FD1-CEF6-48E8-990B-15625EDD073D}" sibTransId="{9A2B93BD-B45A-4DB2-A7D6-2B305EFED3E2}"/>
    <dgm:cxn modelId="{9F7F62B2-DEC8-453D-9F3B-B7F600A7BC2B}" type="presOf" srcId="{ABB7CF8B-B5C5-4FCC-8A01-2F6380CCCB14}" destId="{4BD874D1-F53F-4DA0-A77B-51556A557120}" srcOrd="0" destOrd="0" presId="urn:microsoft.com/office/officeart/2005/8/layout/default"/>
    <dgm:cxn modelId="{97E882D1-8796-4336-B323-09F4354F7801}" srcId="{4DA60ED6-8C42-45EA-874C-BD54CAA2A2A1}" destId="{E3E0707E-D59D-408A-8B26-FE77C5000B94}" srcOrd="0" destOrd="0" parTransId="{33DAEB9D-BB1F-4F42-809A-3CD1600BB6EA}" sibTransId="{620A45A3-E6C7-4856-AF10-4720612FC36A}"/>
    <dgm:cxn modelId="{A15AC9E0-9E3D-4C66-BE68-1F374985666D}" srcId="{4DA60ED6-8C42-45EA-874C-BD54CAA2A2A1}" destId="{E3095615-0391-40D9-8F0E-A9C486783BE2}" srcOrd="5" destOrd="0" parTransId="{EF82C316-1230-486E-83AF-9EF39CFC8F9E}" sibTransId="{07B7CBF8-5827-4773-ADD8-E60892F44E52}"/>
    <dgm:cxn modelId="{081B19E0-A8E2-41B0-8B49-2054F518E7FD}" type="presParOf" srcId="{44948A18-26B2-41F7-B7F5-5A8403EB2CC0}" destId="{617C14F2-C80C-4022-A18C-876E03C0EAA7}" srcOrd="0" destOrd="0" presId="urn:microsoft.com/office/officeart/2005/8/layout/default"/>
    <dgm:cxn modelId="{08A57ECC-D62E-4E8A-8406-8425CACF2FED}" type="presParOf" srcId="{44948A18-26B2-41F7-B7F5-5A8403EB2CC0}" destId="{84DB7450-7FEB-4797-8D35-C1C5308932FB}" srcOrd="1" destOrd="0" presId="urn:microsoft.com/office/officeart/2005/8/layout/default"/>
    <dgm:cxn modelId="{F2DDD0A7-6BB2-4F09-B511-6115D30B5134}" type="presParOf" srcId="{44948A18-26B2-41F7-B7F5-5A8403EB2CC0}" destId="{4A3114E3-1C35-4865-976E-A154C6FB6C40}" srcOrd="2" destOrd="0" presId="urn:microsoft.com/office/officeart/2005/8/layout/default"/>
    <dgm:cxn modelId="{8AB2C276-6FA2-416D-807E-BAFC88828726}" type="presParOf" srcId="{44948A18-26B2-41F7-B7F5-5A8403EB2CC0}" destId="{9A26C443-148C-4E8B-804F-84088283689B}" srcOrd="3" destOrd="0" presId="urn:microsoft.com/office/officeart/2005/8/layout/default"/>
    <dgm:cxn modelId="{5AF01046-F72A-48F0-B90B-B38B256D3AEB}" type="presParOf" srcId="{44948A18-26B2-41F7-B7F5-5A8403EB2CC0}" destId="{33E92C8B-A658-43C3-97BF-D6B86F7ED609}" srcOrd="4" destOrd="0" presId="urn:microsoft.com/office/officeart/2005/8/layout/default"/>
    <dgm:cxn modelId="{2B398A69-186B-4784-B359-FC5868624904}" type="presParOf" srcId="{44948A18-26B2-41F7-B7F5-5A8403EB2CC0}" destId="{5E59D070-403E-47B8-A666-140643D200FB}" srcOrd="5" destOrd="0" presId="urn:microsoft.com/office/officeart/2005/8/layout/default"/>
    <dgm:cxn modelId="{4CA61395-F684-48ED-B586-8A92C73B069E}" type="presParOf" srcId="{44948A18-26B2-41F7-B7F5-5A8403EB2CC0}" destId="{0E2B9316-9644-4229-8C1B-AE5F6B60C32D}" srcOrd="6" destOrd="0" presId="urn:microsoft.com/office/officeart/2005/8/layout/default"/>
    <dgm:cxn modelId="{C4C308F6-5AF4-440A-844A-129F722692E2}" type="presParOf" srcId="{44948A18-26B2-41F7-B7F5-5A8403EB2CC0}" destId="{0DBAFDDE-8896-4242-B5FD-6A0FC7608174}" srcOrd="7" destOrd="0" presId="urn:microsoft.com/office/officeart/2005/8/layout/default"/>
    <dgm:cxn modelId="{A564E6BB-61DE-4EC6-8F17-6F13CA161EE5}" type="presParOf" srcId="{44948A18-26B2-41F7-B7F5-5A8403EB2CC0}" destId="{4BD874D1-F53F-4DA0-A77B-51556A557120}" srcOrd="8" destOrd="0" presId="urn:microsoft.com/office/officeart/2005/8/layout/default"/>
    <dgm:cxn modelId="{62FA3F0B-5EDA-4AE3-AE15-B9A0F0518EF6}" type="presParOf" srcId="{44948A18-26B2-41F7-B7F5-5A8403EB2CC0}" destId="{5D4D74B9-4F5B-4466-8A3E-2958085A2C7B}" srcOrd="9" destOrd="0" presId="urn:microsoft.com/office/officeart/2005/8/layout/default"/>
    <dgm:cxn modelId="{AC68A56B-EC20-407E-A6CC-709F7EBC6A01}" type="presParOf" srcId="{44948A18-26B2-41F7-B7F5-5A8403EB2CC0}" destId="{DECC39B3-6062-4725-AB51-0AAADC470CB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A018B0-EEDC-41EF-8658-9353871C288A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4CFC0A-F0E6-4852-BCA5-3052860F6FDF}">
      <dgm:prSet/>
      <dgm:spPr>
        <a:solidFill>
          <a:schemeClr val="tx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1) Contact the Consultant in your area or the ECE Consultation for ME Program</a:t>
          </a:r>
        </a:p>
      </dgm:t>
    </dgm:pt>
    <dgm:pt modelId="{2BFE0B18-F270-4526-91F4-39C7010811FE}" type="parTrans" cxnId="{35B08252-5D5A-480E-9914-F801B6DCC29F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F2BA5B27-EEEC-48C6-9A37-0FF2CCCC52FD}" type="sibTrans" cxnId="{35B08252-5D5A-480E-9914-F801B6DCC29F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EADD272-C586-4CFD-A0E7-9DB7CC646470}">
      <dgm:prSet custT="1"/>
      <dgm:spPr>
        <a:solidFill>
          <a:schemeClr val="bg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600" b="1" dirty="0">
              <a:solidFill>
                <a:schemeClr val="accent6">
                  <a:lumMod val="50000"/>
                </a:schemeClr>
              </a:solidFill>
            </a:rPr>
            <a:t>2) Provide information on reason for referral, choose the service level (child, classroom, program, FCCP, systems).</a:t>
          </a:r>
        </a:p>
      </dgm:t>
    </dgm:pt>
    <dgm:pt modelId="{EFC57D34-3DA8-47D6-8AD2-1D7237FFAFE2}" type="parTrans" cxnId="{E5565D4A-4155-4B98-AAD1-0FEAC2B7CE7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242721E-1509-4649-B561-C35F9E0ABEBB}" type="sibTrans" cxnId="{E5565D4A-4155-4B98-AAD1-0FEAC2B7CE7D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0CF55D4-1931-451B-9234-8A63EEBB3F50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3) Obtain appropriate consents when child-focused.</a:t>
          </a:r>
        </a:p>
      </dgm:t>
    </dgm:pt>
    <dgm:pt modelId="{3C5D4A94-E68E-41FA-A93C-C7C349A5B452}" type="parTrans" cxnId="{0623A817-FEA4-44E6-B416-25CF0BA28AC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981B6F21-1EF7-46C2-BCC0-ADFBF763C7CA}" type="sibTrans" cxnId="{0623A817-FEA4-44E6-B416-25CF0BA28ACA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ED3E6845-158D-4905-8E41-86BCD56132B3}">
      <dgm:prSet/>
      <dgm:spPr>
        <a:solidFill>
          <a:schemeClr val="accent4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4) Consultant schedules an intake call to set priorities.</a:t>
          </a:r>
        </a:p>
      </dgm:t>
    </dgm:pt>
    <dgm:pt modelId="{02ED29D7-3FEB-43BA-88DB-16A4D926F25B}" type="parTrans" cxnId="{1B6D6CE5-3B59-4537-B6C0-C57F0200764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1A23B55-4870-4F93-B680-8840CB8F5901}" type="sibTrans" cxnId="{1B6D6CE5-3B59-4537-B6C0-C57F02007641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9BD3F3E-DDA0-4D4A-A319-76EB7B2C95E1}">
      <dgm:prSet/>
      <dgm:spPr>
        <a:solidFill>
          <a:schemeClr val="accent5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5) Co-create a plan; begin consultation and progress check-ins.</a:t>
          </a:r>
        </a:p>
      </dgm:t>
    </dgm:pt>
    <dgm:pt modelId="{5F70CC20-F97C-4872-91BB-1B7CDFD320EA}" type="parTrans" cxnId="{273A2F30-38EE-41DC-8440-D7A8016F6C0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273E7F53-7F48-439F-AB47-FB2D8E2478F0}" type="sibTrans" cxnId="{273A2F30-38EE-41DC-8440-D7A8016F6C02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AE06FA8D-F4ED-40CB-988D-3D27B51DF553}" type="pres">
      <dgm:prSet presAssocID="{2CA018B0-EEDC-41EF-8658-9353871C288A}" presName="outerComposite" presStyleCnt="0">
        <dgm:presLayoutVars>
          <dgm:chMax val="5"/>
          <dgm:dir/>
          <dgm:resizeHandles val="exact"/>
        </dgm:presLayoutVars>
      </dgm:prSet>
      <dgm:spPr/>
    </dgm:pt>
    <dgm:pt modelId="{F4FB5CEA-955F-40FF-A195-302E83F4B401}" type="pres">
      <dgm:prSet presAssocID="{2CA018B0-EEDC-41EF-8658-9353871C288A}" presName="dummyMaxCanvas" presStyleCnt="0">
        <dgm:presLayoutVars/>
      </dgm:prSet>
      <dgm:spPr/>
    </dgm:pt>
    <dgm:pt modelId="{86DFAEA0-5537-48DB-94F7-74F42364B495}" type="pres">
      <dgm:prSet presAssocID="{2CA018B0-EEDC-41EF-8658-9353871C288A}" presName="FiveNodes_1" presStyleLbl="node1" presStyleIdx="0" presStyleCnt="5">
        <dgm:presLayoutVars>
          <dgm:bulletEnabled val="1"/>
        </dgm:presLayoutVars>
      </dgm:prSet>
      <dgm:spPr/>
    </dgm:pt>
    <dgm:pt modelId="{F0AE5CA5-DE88-437D-8E0F-AD5823C085C9}" type="pres">
      <dgm:prSet presAssocID="{2CA018B0-EEDC-41EF-8658-9353871C288A}" presName="FiveNodes_2" presStyleLbl="node1" presStyleIdx="1" presStyleCnt="5" custScaleY="129073" custLinFactNeighborX="1679" custLinFactNeighborY="7053">
        <dgm:presLayoutVars>
          <dgm:bulletEnabled val="1"/>
        </dgm:presLayoutVars>
      </dgm:prSet>
      <dgm:spPr/>
    </dgm:pt>
    <dgm:pt modelId="{D438698A-F64D-41CB-8ECC-34EAF6674D97}" type="pres">
      <dgm:prSet presAssocID="{2CA018B0-EEDC-41EF-8658-9353871C288A}" presName="FiveNodes_3" presStyleLbl="node1" presStyleIdx="2" presStyleCnt="5" custScaleY="87183" custLinFactNeighborX="1410" custLinFactNeighborY="10781">
        <dgm:presLayoutVars>
          <dgm:bulletEnabled val="1"/>
        </dgm:presLayoutVars>
      </dgm:prSet>
      <dgm:spPr/>
    </dgm:pt>
    <dgm:pt modelId="{6FEE4840-FD62-40A6-BD37-034CFF1B5BA9}" type="pres">
      <dgm:prSet presAssocID="{2CA018B0-EEDC-41EF-8658-9353871C288A}" presName="FiveNodes_4" presStyleLbl="node1" presStyleIdx="3" presStyleCnt="5" custScaleY="81707" custLinFactNeighborX="731" custLinFactNeighborY="-7877">
        <dgm:presLayoutVars>
          <dgm:bulletEnabled val="1"/>
        </dgm:presLayoutVars>
      </dgm:prSet>
      <dgm:spPr/>
    </dgm:pt>
    <dgm:pt modelId="{98856EBE-3668-4CA6-BBC8-2B9EBCB840C0}" type="pres">
      <dgm:prSet presAssocID="{2CA018B0-EEDC-41EF-8658-9353871C288A}" presName="FiveNodes_5" presStyleLbl="node1" presStyleIdx="4" presStyleCnt="5" custScaleY="108698" custLinFactNeighborX="3126" custLinFactNeighborY="-14957">
        <dgm:presLayoutVars>
          <dgm:bulletEnabled val="1"/>
        </dgm:presLayoutVars>
      </dgm:prSet>
      <dgm:spPr/>
    </dgm:pt>
    <dgm:pt modelId="{73090D48-04CC-4B4C-BD8B-154D8092451B}" type="pres">
      <dgm:prSet presAssocID="{2CA018B0-EEDC-41EF-8658-9353871C288A}" presName="FiveConn_1-2" presStyleLbl="fgAccFollowNode1" presStyleIdx="0" presStyleCnt="4">
        <dgm:presLayoutVars>
          <dgm:bulletEnabled val="1"/>
        </dgm:presLayoutVars>
      </dgm:prSet>
      <dgm:spPr/>
    </dgm:pt>
    <dgm:pt modelId="{06C722F5-686C-48FE-80BF-021D5BE68954}" type="pres">
      <dgm:prSet presAssocID="{2CA018B0-EEDC-41EF-8658-9353871C288A}" presName="FiveConn_2-3" presStyleLbl="fgAccFollowNode1" presStyleIdx="1" presStyleCnt="4">
        <dgm:presLayoutVars>
          <dgm:bulletEnabled val="1"/>
        </dgm:presLayoutVars>
      </dgm:prSet>
      <dgm:spPr/>
    </dgm:pt>
    <dgm:pt modelId="{E304700F-0A0F-4062-BFA1-A2CEA0A160AE}" type="pres">
      <dgm:prSet presAssocID="{2CA018B0-EEDC-41EF-8658-9353871C288A}" presName="FiveConn_3-4" presStyleLbl="fgAccFollowNode1" presStyleIdx="2" presStyleCnt="4">
        <dgm:presLayoutVars>
          <dgm:bulletEnabled val="1"/>
        </dgm:presLayoutVars>
      </dgm:prSet>
      <dgm:spPr/>
    </dgm:pt>
    <dgm:pt modelId="{B30B646D-DD46-487E-AA0F-A38762856ED9}" type="pres">
      <dgm:prSet presAssocID="{2CA018B0-EEDC-41EF-8658-9353871C288A}" presName="FiveConn_4-5" presStyleLbl="fgAccFollowNode1" presStyleIdx="3" presStyleCnt="4">
        <dgm:presLayoutVars>
          <dgm:bulletEnabled val="1"/>
        </dgm:presLayoutVars>
      </dgm:prSet>
      <dgm:spPr/>
    </dgm:pt>
    <dgm:pt modelId="{0F61E908-56AF-446F-9D18-085099BFD5CF}" type="pres">
      <dgm:prSet presAssocID="{2CA018B0-EEDC-41EF-8658-9353871C288A}" presName="FiveNodes_1_text" presStyleLbl="node1" presStyleIdx="4" presStyleCnt="5">
        <dgm:presLayoutVars>
          <dgm:bulletEnabled val="1"/>
        </dgm:presLayoutVars>
      </dgm:prSet>
      <dgm:spPr/>
    </dgm:pt>
    <dgm:pt modelId="{BDF79167-8505-4B9F-BA6E-006DFCC56295}" type="pres">
      <dgm:prSet presAssocID="{2CA018B0-EEDC-41EF-8658-9353871C288A}" presName="FiveNodes_2_text" presStyleLbl="node1" presStyleIdx="4" presStyleCnt="5">
        <dgm:presLayoutVars>
          <dgm:bulletEnabled val="1"/>
        </dgm:presLayoutVars>
      </dgm:prSet>
      <dgm:spPr/>
    </dgm:pt>
    <dgm:pt modelId="{596C02EF-F5A1-4CC0-B39A-B59A385C1550}" type="pres">
      <dgm:prSet presAssocID="{2CA018B0-EEDC-41EF-8658-9353871C288A}" presName="FiveNodes_3_text" presStyleLbl="node1" presStyleIdx="4" presStyleCnt="5">
        <dgm:presLayoutVars>
          <dgm:bulletEnabled val="1"/>
        </dgm:presLayoutVars>
      </dgm:prSet>
      <dgm:spPr/>
    </dgm:pt>
    <dgm:pt modelId="{C4C88205-07E8-442C-97BD-26700E50F169}" type="pres">
      <dgm:prSet presAssocID="{2CA018B0-EEDC-41EF-8658-9353871C288A}" presName="FiveNodes_4_text" presStyleLbl="node1" presStyleIdx="4" presStyleCnt="5">
        <dgm:presLayoutVars>
          <dgm:bulletEnabled val="1"/>
        </dgm:presLayoutVars>
      </dgm:prSet>
      <dgm:spPr/>
    </dgm:pt>
    <dgm:pt modelId="{0C90F8CE-B44A-4994-A63C-152DB7F4F57F}" type="pres">
      <dgm:prSet presAssocID="{2CA018B0-EEDC-41EF-8658-9353871C288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0623A817-FEA4-44E6-B416-25CF0BA28ACA}" srcId="{2CA018B0-EEDC-41EF-8658-9353871C288A}" destId="{B0CF55D4-1931-451B-9234-8A63EEBB3F50}" srcOrd="2" destOrd="0" parTransId="{3C5D4A94-E68E-41FA-A93C-C7C349A5B452}" sibTransId="{981B6F21-1EF7-46C2-BCC0-ADFBF763C7CA}"/>
    <dgm:cxn modelId="{EF975E22-8475-4354-B190-B401B5886FAF}" type="presOf" srcId="{49BD3F3E-DDA0-4D4A-A319-76EB7B2C95E1}" destId="{98856EBE-3668-4CA6-BBC8-2B9EBCB840C0}" srcOrd="0" destOrd="0" presId="urn:microsoft.com/office/officeart/2005/8/layout/vProcess5"/>
    <dgm:cxn modelId="{273A2F30-38EE-41DC-8440-D7A8016F6C02}" srcId="{2CA018B0-EEDC-41EF-8658-9353871C288A}" destId="{49BD3F3E-DDA0-4D4A-A319-76EB7B2C95E1}" srcOrd="4" destOrd="0" parTransId="{5F70CC20-F97C-4872-91BB-1B7CDFD320EA}" sibTransId="{273E7F53-7F48-439F-AB47-FB2D8E2478F0}"/>
    <dgm:cxn modelId="{BD844130-EB52-4F20-AF9E-4DCACA45065C}" type="presOf" srcId="{FE4CFC0A-F0E6-4852-BCA5-3052860F6FDF}" destId="{0F61E908-56AF-446F-9D18-085099BFD5CF}" srcOrd="1" destOrd="0" presId="urn:microsoft.com/office/officeart/2005/8/layout/vProcess5"/>
    <dgm:cxn modelId="{1DA0F23A-1BD0-4A31-8C9C-6ED75DE89A73}" type="presOf" srcId="{ED3E6845-158D-4905-8E41-86BCD56132B3}" destId="{6FEE4840-FD62-40A6-BD37-034CFF1B5BA9}" srcOrd="0" destOrd="0" presId="urn:microsoft.com/office/officeart/2005/8/layout/vProcess5"/>
    <dgm:cxn modelId="{B239DB3C-C742-400F-A8F1-56D7D843B2D1}" type="presOf" srcId="{981B6F21-1EF7-46C2-BCC0-ADFBF763C7CA}" destId="{E304700F-0A0F-4062-BFA1-A2CEA0A160AE}" srcOrd="0" destOrd="0" presId="urn:microsoft.com/office/officeart/2005/8/layout/vProcess5"/>
    <dgm:cxn modelId="{79AF625C-DCCF-46E9-BD9E-61C93B260954}" type="presOf" srcId="{B0CF55D4-1931-451B-9234-8A63EEBB3F50}" destId="{596C02EF-F5A1-4CC0-B39A-B59A385C1550}" srcOrd="1" destOrd="0" presId="urn:microsoft.com/office/officeart/2005/8/layout/vProcess5"/>
    <dgm:cxn modelId="{BA46BA60-0186-42CB-BD67-F2E310FAD7FE}" type="presOf" srcId="{4242721E-1509-4649-B561-C35F9E0ABEBB}" destId="{06C722F5-686C-48FE-80BF-021D5BE68954}" srcOrd="0" destOrd="0" presId="urn:microsoft.com/office/officeart/2005/8/layout/vProcess5"/>
    <dgm:cxn modelId="{0137B869-D4AA-415F-B26C-11C80095A89D}" type="presOf" srcId="{71A23B55-4870-4F93-B680-8840CB8F5901}" destId="{B30B646D-DD46-487E-AA0F-A38762856ED9}" srcOrd="0" destOrd="0" presId="urn:microsoft.com/office/officeart/2005/8/layout/vProcess5"/>
    <dgm:cxn modelId="{E5565D4A-4155-4B98-AAD1-0FEAC2B7CE7D}" srcId="{2CA018B0-EEDC-41EF-8658-9353871C288A}" destId="{7EADD272-C586-4CFD-A0E7-9DB7CC646470}" srcOrd="1" destOrd="0" parTransId="{EFC57D34-3DA8-47D6-8AD2-1D7237FFAFE2}" sibTransId="{4242721E-1509-4649-B561-C35F9E0ABEBB}"/>
    <dgm:cxn modelId="{5E370B51-8207-494E-8343-A81973F71494}" type="presOf" srcId="{2CA018B0-EEDC-41EF-8658-9353871C288A}" destId="{AE06FA8D-F4ED-40CB-988D-3D27B51DF553}" srcOrd="0" destOrd="0" presId="urn:microsoft.com/office/officeart/2005/8/layout/vProcess5"/>
    <dgm:cxn modelId="{6E314772-870C-4253-B26D-FC995CAB31E4}" type="presOf" srcId="{7EADD272-C586-4CFD-A0E7-9DB7CC646470}" destId="{F0AE5CA5-DE88-437D-8E0F-AD5823C085C9}" srcOrd="0" destOrd="0" presId="urn:microsoft.com/office/officeart/2005/8/layout/vProcess5"/>
    <dgm:cxn modelId="{35B08252-5D5A-480E-9914-F801B6DCC29F}" srcId="{2CA018B0-EEDC-41EF-8658-9353871C288A}" destId="{FE4CFC0A-F0E6-4852-BCA5-3052860F6FDF}" srcOrd="0" destOrd="0" parTransId="{2BFE0B18-F270-4526-91F4-39C7010811FE}" sibTransId="{F2BA5B27-EEEC-48C6-9A37-0FF2CCCC52FD}"/>
    <dgm:cxn modelId="{1E5B6389-DFB5-408C-9459-B3A08C776697}" type="presOf" srcId="{F2BA5B27-EEEC-48C6-9A37-0FF2CCCC52FD}" destId="{73090D48-04CC-4B4C-BD8B-154D8092451B}" srcOrd="0" destOrd="0" presId="urn:microsoft.com/office/officeart/2005/8/layout/vProcess5"/>
    <dgm:cxn modelId="{F8D8D3AC-986A-4A3D-9DA1-3FD10023576A}" type="presOf" srcId="{49BD3F3E-DDA0-4D4A-A319-76EB7B2C95E1}" destId="{0C90F8CE-B44A-4994-A63C-152DB7F4F57F}" srcOrd="1" destOrd="0" presId="urn:microsoft.com/office/officeart/2005/8/layout/vProcess5"/>
    <dgm:cxn modelId="{57A18FB6-9B18-4603-96A4-33BA08F81EF5}" type="presOf" srcId="{7EADD272-C586-4CFD-A0E7-9DB7CC646470}" destId="{BDF79167-8505-4B9F-BA6E-006DFCC56295}" srcOrd="1" destOrd="0" presId="urn:microsoft.com/office/officeart/2005/8/layout/vProcess5"/>
    <dgm:cxn modelId="{9B19D7BD-8AB7-4656-8A02-FA4945A1D180}" type="presOf" srcId="{ED3E6845-158D-4905-8E41-86BCD56132B3}" destId="{C4C88205-07E8-442C-97BD-26700E50F169}" srcOrd="1" destOrd="0" presId="urn:microsoft.com/office/officeart/2005/8/layout/vProcess5"/>
    <dgm:cxn modelId="{B29F99E0-F986-43E7-9620-A2AB4E280E0D}" type="presOf" srcId="{B0CF55D4-1931-451B-9234-8A63EEBB3F50}" destId="{D438698A-F64D-41CB-8ECC-34EAF6674D97}" srcOrd="0" destOrd="0" presId="urn:microsoft.com/office/officeart/2005/8/layout/vProcess5"/>
    <dgm:cxn modelId="{1B6D6CE5-3B59-4537-B6C0-C57F02007641}" srcId="{2CA018B0-EEDC-41EF-8658-9353871C288A}" destId="{ED3E6845-158D-4905-8E41-86BCD56132B3}" srcOrd="3" destOrd="0" parTransId="{02ED29D7-3FEB-43BA-88DB-16A4D926F25B}" sibTransId="{71A23B55-4870-4F93-B680-8840CB8F5901}"/>
    <dgm:cxn modelId="{D0A845F2-FD02-4E2B-9AAC-780A441E8BDB}" type="presOf" srcId="{FE4CFC0A-F0E6-4852-BCA5-3052860F6FDF}" destId="{86DFAEA0-5537-48DB-94F7-74F42364B495}" srcOrd="0" destOrd="0" presId="urn:microsoft.com/office/officeart/2005/8/layout/vProcess5"/>
    <dgm:cxn modelId="{D02D5051-AD7E-460F-85D5-AFCF79A8F188}" type="presParOf" srcId="{AE06FA8D-F4ED-40CB-988D-3D27B51DF553}" destId="{F4FB5CEA-955F-40FF-A195-302E83F4B401}" srcOrd="0" destOrd="0" presId="urn:microsoft.com/office/officeart/2005/8/layout/vProcess5"/>
    <dgm:cxn modelId="{7BF51E09-A88D-4B53-89EC-177F25BE72F8}" type="presParOf" srcId="{AE06FA8D-F4ED-40CB-988D-3D27B51DF553}" destId="{86DFAEA0-5537-48DB-94F7-74F42364B495}" srcOrd="1" destOrd="0" presId="urn:microsoft.com/office/officeart/2005/8/layout/vProcess5"/>
    <dgm:cxn modelId="{74EF5688-D1C0-4D85-92D2-C407BA7C9244}" type="presParOf" srcId="{AE06FA8D-F4ED-40CB-988D-3D27B51DF553}" destId="{F0AE5CA5-DE88-437D-8E0F-AD5823C085C9}" srcOrd="2" destOrd="0" presId="urn:microsoft.com/office/officeart/2005/8/layout/vProcess5"/>
    <dgm:cxn modelId="{2FEA7277-CDF4-4462-81C5-006352F73291}" type="presParOf" srcId="{AE06FA8D-F4ED-40CB-988D-3D27B51DF553}" destId="{D438698A-F64D-41CB-8ECC-34EAF6674D97}" srcOrd="3" destOrd="0" presId="urn:microsoft.com/office/officeart/2005/8/layout/vProcess5"/>
    <dgm:cxn modelId="{AA12A98A-D4C5-4569-A0AF-15481704D897}" type="presParOf" srcId="{AE06FA8D-F4ED-40CB-988D-3D27B51DF553}" destId="{6FEE4840-FD62-40A6-BD37-034CFF1B5BA9}" srcOrd="4" destOrd="0" presId="urn:microsoft.com/office/officeart/2005/8/layout/vProcess5"/>
    <dgm:cxn modelId="{9BD144B8-06DA-4468-975E-4D9B419728AF}" type="presParOf" srcId="{AE06FA8D-F4ED-40CB-988D-3D27B51DF553}" destId="{98856EBE-3668-4CA6-BBC8-2B9EBCB840C0}" srcOrd="5" destOrd="0" presId="urn:microsoft.com/office/officeart/2005/8/layout/vProcess5"/>
    <dgm:cxn modelId="{078CDC56-32CC-4D86-ABE7-4E122AB99591}" type="presParOf" srcId="{AE06FA8D-F4ED-40CB-988D-3D27B51DF553}" destId="{73090D48-04CC-4B4C-BD8B-154D8092451B}" srcOrd="6" destOrd="0" presId="urn:microsoft.com/office/officeart/2005/8/layout/vProcess5"/>
    <dgm:cxn modelId="{8DA3D56F-6E89-44AD-9D01-936120594628}" type="presParOf" srcId="{AE06FA8D-F4ED-40CB-988D-3D27B51DF553}" destId="{06C722F5-686C-48FE-80BF-021D5BE68954}" srcOrd="7" destOrd="0" presId="urn:microsoft.com/office/officeart/2005/8/layout/vProcess5"/>
    <dgm:cxn modelId="{0A29306E-9C41-417C-AD19-7718B0382334}" type="presParOf" srcId="{AE06FA8D-F4ED-40CB-988D-3D27B51DF553}" destId="{E304700F-0A0F-4062-BFA1-A2CEA0A160AE}" srcOrd="8" destOrd="0" presId="urn:microsoft.com/office/officeart/2005/8/layout/vProcess5"/>
    <dgm:cxn modelId="{CC4CF37E-6E80-4796-8D38-52D91C928678}" type="presParOf" srcId="{AE06FA8D-F4ED-40CB-988D-3D27B51DF553}" destId="{B30B646D-DD46-487E-AA0F-A38762856ED9}" srcOrd="9" destOrd="0" presId="urn:microsoft.com/office/officeart/2005/8/layout/vProcess5"/>
    <dgm:cxn modelId="{A0F975CA-CB52-4188-908C-353A74F2105F}" type="presParOf" srcId="{AE06FA8D-F4ED-40CB-988D-3D27B51DF553}" destId="{0F61E908-56AF-446F-9D18-085099BFD5CF}" srcOrd="10" destOrd="0" presId="urn:microsoft.com/office/officeart/2005/8/layout/vProcess5"/>
    <dgm:cxn modelId="{B8274333-5E7A-4F1D-8648-333F596E5738}" type="presParOf" srcId="{AE06FA8D-F4ED-40CB-988D-3D27B51DF553}" destId="{BDF79167-8505-4B9F-BA6E-006DFCC56295}" srcOrd="11" destOrd="0" presId="urn:microsoft.com/office/officeart/2005/8/layout/vProcess5"/>
    <dgm:cxn modelId="{A8D8408C-D6A1-45B8-8B56-8AF1323A807A}" type="presParOf" srcId="{AE06FA8D-F4ED-40CB-988D-3D27B51DF553}" destId="{596C02EF-F5A1-4CC0-B39A-B59A385C1550}" srcOrd="12" destOrd="0" presId="urn:microsoft.com/office/officeart/2005/8/layout/vProcess5"/>
    <dgm:cxn modelId="{B2469423-72F4-4B93-8678-272B14FC3606}" type="presParOf" srcId="{AE06FA8D-F4ED-40CB-988D-3D27B51DF553}" destId="{C4C88205-07E8-442C-97BD-26700E50F169}" srcOrd="13" destOrd="0" presId="urn:microsoft.com/office/officeart/2005/8/layout/vProcess5"/>
    <dgm:cxn modelId="{2095762E-C393-4929-8F7A-AC7EABC4178B}" type="presParOf" srcId="{AE06FA8D-F4ED-40CB-988D-3D27B51DF553}" destId="{0C90F8CE-B44A-4994-A63C-152DB7F4F57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8705029-8C45-4BB2-83F0-3D1D1E29B25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40A254-EB8E-4DEA-BA92-2ED5D848DF0E}">
      <dgm:prSet/>
      <dgm:spPr>
        <a:solidFill>
          <a:schemeClr val="tx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Intake review aligns service level to need and urgency.</a:t>
          </a:r>
        </a:p>
      </dgm:t>
    </dgm:pt>
    <dgm:pt modelId="{862D1DB1-2B45-4484-979A-E87D9DBE56A3}" type="parTrans" cxnId="{A0D9DF4E-B182-4D86-AC1E-0066B8784AB8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3EC34CDC-D6FE-4865-82C0-954717E6D3AE}" type="sibTrans" cxnId="{A0D9DF4E-B182-4D86-AC1E-0066B8784AB8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54F6C721-8575-4DB8-B191-B9F076EAFD51}">
      <dgm:prSet/>
      <dgm:spPr>
        <a:solidFill>
          <a:schemeClr val="bg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Child-safety concerns prioritized; coordinate with program leaders as needed.</a:t>
          </a:r>
        </a:p>
      </dgm:t>
    </dgm:pt>
    <dgm:pt modelId="{777BCF6A-6A33-4E77-BEB4-9BC0B4184BA7}" type="parTrans" cxnId="{0D50F151-C802-469A-B9AB-174C90B8B3E0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EC0D720D-9DC7-4BE1-AC30-CFD6E34F26F9}" type="sibTrans" cxnId="{0D50F151-C802-469A-B9AB-174C90B8B3E0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79D9FFC5-2F98-48D5-9A87-3750AE0A6FE1}">
      <dgm:prSet/>
      <dgm:spPr>
        <a:solidFill>
          <a:schemeClr val="tx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Warm handoffs to community resources when beyond scope (e.g., therapy).</a:t>
          </a:r>
        </a:p>
      </dgm:t>
    </dgm:pt>
    <dgm:pt modelId="{3C9F4E9D-334E-4D89-A048-24DC8E2B431A}" type="parTrans" cxnId="{A1E7BE42-0078-463F-9254-38A6EF053131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6DE85726-F389-4E85-80CC-5A26BCCABCDD}" type="sibTrans" cxnId="{A1E7BE42-0078-463F-9254-38A6EF053131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34598F55-4451-433A-A618-56A036A84544}">
      <dgm:prSet/>
      <dgm:spPr>
        <a:solidFill>
          <a:schemeClr val="bg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Set a review date for progress and next steps.</a:t>
          </a:r>
        </a:p>
      </dgm:t>
    </dgm:pt>
    <dgm:pt modelId="{11C2244A-2289-4E85-BB9F-3A73E4733FD9}" type="parTrans" cxnId="{2D8E0F58-3159-4271-85A3-258AD0BF79C5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FAF397BB-33A6-4B2D-8B9E-908E93A1C5F5}" type="sibTrans" cxnId="{2D8E0F58-3159-4271-85A3-258AD0BF79C5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</a:endParaRPr>
        </a:p>
      </dgm:t>
    </dgm:pt>
    <dgm:pt modelId="{68650F36-51DC-44D8-ACC4-25D3B193DD72}" type="pres">
      <dgm:prSet presAssocID="{D8705029-8C45-4BB2-83F0-3D1D1E29B25E}" presName="outerComposite" presStyleCnt="0">
        <dgm:presLayoutVars>
          <dgm:chMax val="5"/>
          <dgm:dir/>
          <dgm:resizeHandles val="exact"/>
        </dgm:presLayoutVars>
      </dgm:prSet>
      <dgm:spPr/>
    </dgm:pt>
    <dgm:pt modelId="{75598A61-F998-4012-B688-FDB5A58D05ED}" type="pres">
      <dgm:prSet presAssocID="{D8705029-8C45-4BB2-83F0-3D1D1E29B25E}" presName="dummyMaxCanvas" presStyleCnt="0">
        <dgm:presLayoutVars/>
      </dgm:prSet>
      <dgm:spPr/>
    </dgm:pt>
    <dgm:pt modelId="{9DAC2260-9DC7-4115-A9FA-CEE5009572C1}" type="pres">
      <dgm:prSet presAssocID="{D8705029-8C45-4BB2-83F0-3D1D1E29B25E}" presName="FourNodes_1" presStyleLbl="node1" presStyleIdx="0" presStyleCnt="4">
        <dgm:presLayoutVars>
          <dgm:bulletEnabled val="1"/>
        </dgm:presLayoutVars>
      </dgm:prSet>
      <dgm:spPr/>
    </dgm:pt>
    <dgm:pt modelId="{3272F7D9-70FD-445E-9D6A-A8B53DE2204E}" type="pres">
      <dgm:prSet presAssocID="{D8705029-8C45-4BB2-83F0-3D1D1E29B25E}" presName="FourNodes_2" presStyleLbl="node1" presStyleIdx="1" presStyleCnt="4">
        <dgm:presLayoutVars>
          <dgm:bulletEnabled val="1"/>
        </dgm:presLayoutVars>
      </dgm:prSet>
      <dgm:spPr/>
    </dgm:pt>
    <dgm:pt modelId="{D54F0E8F-3064-4C02-BAEB-F44D14A195C1}" type="pres">
      <dgm:prSet presAssocID="{D8705029-8C45-4BB2-83F0-3D1D1E29B25E}" presName="FourNodes_3" presStyleLbl="node1" presStyleIdx="2" presStyleCnt="4">
        <dgm:presLayoutVars>
          <dgm:bulletEnabled val="1"/>
        </dgm:presLayoutVars>
      </dgm:prSet>
      <dgm:spPr/>
    </dgm:pt>
    <dgm:pt modelId="{4A588166-B7DB-4429-80E7-931C20ED4011}" type="pres">
      <dgm:prSet presAssocID="{D8705029-8C45-4BB2-83F0-3D1D1E29B25E}" presName="FourNodes_4" presStyleLbl="node1" presStyleIdx="3" presStyleCnt="4">
        <dgm:presLayoutVars>
          <dgm:bulletEnabled val="1"/>
        </dgm:presLayoutVars>
      </dgm:prSet>
      <dgm:spPr/>
    </dgm:pt>
    <dgm:pt modelId="{ED9FDBA3-5F7B-49F3-9875-7D894E39EEF3}" type="pres">
      <dgm:prSet presAssocID="{D8705029-8C45-4BB2-83F0-3D1D1E29B25E}" presName="FourConn_1-2" presStyleLbl="fgAccFollowNode1" presStyleIdx="0" presStyleCnt="3">
        <dgm:presLayoutVars>
          <dgm:bulletEnabled val="1"/>
        </dgm:presLayoutVars>
      </dgm:prSet>
      <dgm:spPr/>
    </dgm:pt>
    <dgm:pt modelId="{202E161E-15CF-47AC-BF8C-58888A56AC7D}" type="pres">
      <dgm:prSet presAssocID="{D8705029-8C45-4BB2-83F0-3D1D1E29B25E}" presName="FourConn_2-3" presStyleLbl="fgAccFollowNode1" presStyleIdx="1" presStyleCnt="3">
        <dgm:presLayoutVars>
          <dgm:bulletEnabled val="1"/>
        </dgm:presLayoutVars>
      </dgm:prSet>
      <dgm:spPr/>
    </dgm:pt>
    <dgm:pt modelId="{2702750F-4A21-4888-8D39-A9A77AA48A91}" type="pres">
      <dgm:prSet presAssocID="{D8705029-8C45-4BB2-83F0-3D1D1E29B25E}" presName="FourConn_3-4" presStyleLbl="fgAccFollowNode1" presStyleIdx="2" presStyleCnt="3">
        <dgm:presLayoutVars>
          <dgm:bulletEnabled val="1"/>
        </dgm:presLayoutVars>
      </dgm:prSet>
      <dgm:spPr/>
    </dgm:pt>
    <dgm:pt modelId="{77383C67-3113-4A95-A814-F110A8A36163}" type="pres">
      <dgm:prSet presAssocID="{D8705029-8C45-4BB2-83F0-3D1D1E29B25E}" presName="FourNodes_1_text" presStyleLbl="node1" presStyleIdx="3" presStyleCnt="4">
        <dgm:presLayoutVars>
          <dgm:bulletEnabled val="1"/>
        </dgm:presLayoutVars>
      </dgm:prSet>
      <dgm:spPr/>
    </dgm:pt>
    <dgm:pt modelId="{2B6D2BE5-F492-4910-A97B-E418BF569A85}" type="pres">
      <dgm:prSet presAssocID="{D8705029-8C45-4BB2-83F0-3D1D1E29B25E}" presName="FourNodes_2_text" presStyleLbl="node1" presStyleIdx="3" presStyleCnt="4">
        <dgm:presLayoutVars>
          <dgm:bulletEnabled val="1"/>
        </dgm:presLayoutVars>
      </dgm:prSet>
      <dgm:spPr/>
    </dgm:pt>
    <dgm:pt modelId="{3B555835-75FC-49B2-BB57-DAAFD9E96993}" type="pres">
      <dgm:prSet presAssocID="{D8705029-8C45-4BB2-83F0-3D1D1E29B25E}" presName="FourNodes_3_text" presStyleLbl="node1" presStyleIdx="3" presStyleCnt="4">
        <dgm:presLayoutVars>
          <dgm:bulletEnabled val="1"/>
        </dgm:presLayoutVars>
      </dgm:prSet>
      <dgm:spPr/>
    </dgm:pt>
    <dgm:pt modelId="{BA7B01DB-72B8-4FAC-BDF1-830F92AC9059}" type="pres">
      <dgm:prSet presAssocID="{D8705029-8C45-4BB2-83F0-3D1D1E29B25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29EC319-CDC7-4249-B84A-5E722CC1C43D}" type="presOf" srcId="{54F6C721-8575-4DB8-B191-B9F076EAFD51}" destId="{2B6D2BE5-F492-4910-A97B-E418BF569A85}" srcOrd="1" destOrd="0" presId="urn:microsoft.com/office/officeart/2005/8/layout/vProcess5"/>
    <dgm:cxn modelId="{9F9B8625-5482-428D-B141-AEAE68E01BC8}" type="presOf" srcId="{34598F55-4451-433A-A618-56A036A84544}" destId="{BA7B01DB-72B8-4FAC-BDF1-830F92AC9059}" srcOrd="1" destOrd="0" presId="urn:microsoft.com/office/officeart/2005/8/layout/vProcess5"/>
    <dgm:cxn modelId="{ECD71962-8D91-4E92-8D05-314DA230B615}" type="presOf" srcId="{EC0D720D-9DC7-4BE1-AC30-CFD6E34F26F9}" destId="{202E161E-15CF-47AC-BF8C-58888A56AC7D}" srcOrd="0" destOrd="0" presId="urn:microsoft.com/office/officeart/2005/8/layout/vProcess5"/>
    <dgm:cxn modelId="{A1E7BE42-0078-463F-9254-38A6EF053131}" srcId="{D8705029-8C45-4BB2-83F0-3D1D1E29B25E}" destId="{79D9FFC5-2F98-48D5-9A87-3750AE0A6FE1}" srcOrd="2" destOrd="0" parTransId="{3C9F4E9D-334E-4D89-A048-24DC8E2B431A}" sibTransId="{6DE85726-F389-4E85-80CC-5A26BCCABCDD}"/>
    <dgm:cxn modelId="{AB2D734C-A6B0-4C30-968E-7F5217C8134C}" type="presOf" srcId="{6140A254-EB8E-4DEA-BA92-2ED5D848DF0E}" destId="{9DAC2260-9DC7-4115-A9FA-CEE5009572C1}" srcOrd="0" destOrd="0" presId="urn:microsoft.com/office/officeart/2005/8/layout/vProcess5"/>
    <dgm:cxn modelId="{1BA0906C-28AD-4F61-8C33-F4C10C82F6F1}" type="presOf" srcId="{79D9FFC5-2F98-48D5-9A87-3750AE0A6FE1}" destId="{3B555835-75FC-49B2-BB57-DAAFD9E96993}" srcOrd="1" destOrd="0" presId="urn:microsoft.com/office/officeart/2005/8/layout/vProcess5"/>
    <dgm:cxn modelId="{B8505D6D-8E47-460E-AE5D-0E798D3E87D1}" type="presOf" srcId="{6140A254-EB8E-4DEA-BA92-2ED5D848DF0E}" destId="{77383C67-3113-4A95-A814-F110A8A36163}" srcOrd="1" destOrd="0" presId="urn:microsoft.com/office/officeart/2005/8/layout/vProcess5"/>
    <dgm:cxn modelId="{A0D9DF4E-B182-4D86-AC1E-0066B8784AB8}" srcId="{D8705029-8C45-4BB2-83F0-3D1D1E29B25E}" destId="{6140A254-EB8E-4DEA-BA92-2ED5D848DF0E}" srcOrd="0" destOrd="0" parTransId="{862D1DB1-2B45-4484-979A-E87D9DBE56A3}" sibTransId="{3EC34CDC-D6FE-4865-82C0-954717E6D3AE}"/>
    <dgm:cxn modelId="{0D50F151-C802-469A-B9AB-174C90B8B3E0}" srcId="{D8705029-8C45-4BB2-83F0-3D1D1E29B25E}" destId="{54F6C721-8575-4DB8-B191-B9F076EAFD51}" srcOrd="1" destOrd="0" parTransId="{777BCF6A-6A33-4E77-BEB4-9BC0B4184BA7}" sibTransId="{EC0D720D-9DC7-4BE1-AC30-CFD6E34F26F9}"/>
    <dgm:cxn modelId="{782E0D73-EB99-4130-984A-4C269CF3601B}" type="presOf" srcId="{D8705029-8C45-4BB2-83F0-3D1D1E29B25E}" destId="{68650F36-51DC-44D8-ACC4-25D3B193DD72}" srcOrd="0" destOrd="0" presId="urn:microsoft.com/office/officeart/2005/8/layout/vProcess5"/>
    <dgm:cxn modelId="{2D8E0F58-3159-4271-85A3-258AD0BF79C5}" srcId="{D8705029-8C45-4BB2-83F0-3D1D1E29B25E}" destId="{34598F55-4451-433A-A618-56A036A84544}" srcOrd="3" destOrd="0" parTransId="{11C2244A-2289-4E85-BB9F-3A73E4733FD9}" sibTransId="{FAF397BB-33A6-4B2D-8B9E-908E93A1C5F5}"/>
    <dgm:cxn modelId="{085ADD8D-C098-475A-AEED-8560BBE3B718}" type="presOf" srcId="{6DE85726-F389-4E85-80CC-5A26BCCABCDD}" destId="{2702750F-4A21-4888-8D39-A9A77AA48A91}" srcOrd="0" destOrd="0" presId="urn:microsoft.com/office/officeart/2005/8/layout/vProcess5"/>
    <dgm:cxn modelId="{5CD416C1-BEAF-474B-8A55-20947D37BF93}" type="presOf" srcId="{34598F55-4451-433A-A618-56A036A84544}" destId="{4A588166-B7DB-4429-80E7-931C20ED4011}" srcOrd="0" destOrd="0" presId="urn:microsoft.com/office/officeart/2005/8/layout/vProcess5"/>
    <dgm:cxn modelId="{A973F5CA-F77F-48BA-AE30-E6D9A7A03E4F}" type="presOf" srcId="{3EC34CDC-D6FE-4865-82C0-954717E6D3AE}" destId="{ED9FDBA3-5F7B-49F3-9875-7D894E39EEF3}" srcOrd="0" destOrd="0" presId="urn:microsoft.com/office/officeart/2005/8/layout/vProcess5"/>
    <dgm:cxn modelId="{35C351D6-C7A0-4D5B-8030-20E14DE09C43}" type="presOf" srcId="{79D9FFC5-2F98-48D5-9A87-3750AE0A6FE1}" destId="{D54F0E8F-3064-4C02-BAEB-F44D14A195C1}" srcOrd="0" destOrd="0" presId="urn:microsoft.com/office/officeart/2005/8/layout/vProcess5"/>
    <dgm:cxn modelId="{B0D513EB-2050-48F2-9245-C23FAA2C0E5C}" type="presOf" srcId="{54F6C721-8575-4DB8-B191-B9F076EAFD51}" destId="{3272F7D9-70FD-445E-9D6A-A8B53DE2204E}" srcOrd="0" destOrd="0" presId="urn:microsoft.com/office/officeart/2005/8/layout/vProcess5"/>
    <dgm:cxn modelId="{371D0928-A02C-47D9-8A29-EC01BBEAA765}" type="presParOf" srcId="{68650F36-51DC-44D8-ACC4-25D3B193DD72}" destId="{75598A61-F998-4012-B688-FDB5A58D05ED}" srcOrd="0" destOrd="0" presId="urn:microsoft.com/office/officeart/2005/8/layout/vProcess5"/>
    <dgm:cxn modelId="{6693D857-844F-48D9-AECF-07DE9A50CEF4}" type="presParOf" srcId="{68650F36-51DC-44D8-ACC4-25D3B193DD72}" destId="{9DAC2260-9DC7-4115-A9FA-CEE5009572C1}" srcOrd="1" destOrd="0" presId="urn:microsoft.com/office/officeart/2005/8/layout/vProcess5"/>
    <dgm:cxn modelId="{C138A960-A74F-4688-AE3F-08DE236E91D4}" type="presParOf" srcId="{68650F36-51DC-44D8-ACC4-25D3B193DD72}" destId="{3272F7D9-70FD-445E-9D6A-A8B53DE2204E}" srcOrd="2" destOrd="0" presId="urn:microsoft.com/office/officeart/2005/8/layout/vProcess5"/>
    <dgm:cxn modelId="{6E0F91EA-30BD-4257-9F42-5017145FA9A0}" type="presParOf" srcId="{68650F36-51DC-44D8-ACC4-25D3B193DD72}" destId="{D54F0E8F-3064-4C02-BAEB-F44D14A195C1}" srcOrd="3" destOrd="0" presId="urn:microsoft.com/office/officeart/2005/8/layout/vProcess5"/>
    <dgm:cxn modelId="{B1A2727E-8BFF-46A0-B5DA-47AC15B986D3}" type="presParOf" srcId="{68650F36-51DC-44D8-ACC4-25D3B193DD72}" destId="{4A588166-B7DB-4429-80E7-931C20ED4011}" srcOrd="4" destOrd="0" presId="urn:microsoft.com/office/officeart/2005/8/layout/vProcess5"/>
    <dgm:cxn modelId="{FF223E1D-E67D-4584-BA1F-EB6D90BB019C}" type="presParOf" srcId="{68650F36-51DC-44D8-ACC4-25D3B193DD72}" destId="{ED9FDBA3-5F7B-49F3-9875-7D894E39EEF3}" srcOrd="5" destOrd="0" presId="urn:microsoft.com/office/officeart/2005/8/layout/vProcess5"/>
    <dgm:cxn modelId="{3740C2B0-2676-4BCC-872B-340EBE5C8815}" type="presParOf" srcId="{68650F36-51DC-44D8-ACC4-25D3B193DD72}" destId="{202E161E-15CF-47AC-BF8C-58888A56AC7D}" srcOrd="6" destOrd="0" presId="urn:microsoft.com/office/officeart/2005/8/layout/vProcess5"/>
    <dgm:cxn modelId="{EABB567B-EF50-448E-8237-AD1FD4A9E5A5}" type="presParOf" srcId="{68650F36-51DC-44D8-ACC4-25D3B193DD72}" destId="{2702750F-4A21-4888-8D39-A9A77AA48A91}" srcOrd="7" destOrd="0" presId="urn:microsoft.com/office/officeart/2005/8/layout/vProcess5"/>
    <dgm:cxn modelId="{35CB0AAA-BFE3-4095-B2CF-3C914501F64D}" type="presParOf" srcId="{68650F36-51DC-44D8-ACC4-25D3B193DD72}" destId="{77383C67-3113-4A95-A814-F110A8A36163}" srcOrd="8" destOrd="0" presId="urn:microsoft.com/office/officeart/2005/8/layout/vProcess5"/>
    <dgm:cxn modelId="{F901A385-DB1E-448C-AE02-360D54832CB0}" type="presParOf" srcId="{68650F36-51DC-44D8-ACC4-25D3B193DD72}" destId="{2B6D2BE5-F492-4910-A97B-E418BF569A85}" srcOrd="9" destOrd="0" presId="urn:microsoft.com/office/officeart/2005/8/layout/vProcess5"/>
    <dgm:cxn modelId="{F18F9D80-C344-4094-99BA-311870667507}" type="presParOf" srcId="{68650F36-51DC-44D8-ACC4-25D3B193DD72}" destId="{3B555835-75FC-49B2-BB57-DAAFD9E96993}" srcOrd="10" destOrd="0" presId="urn:microsoft.com/office/officeart/2005/8/layout/vProcess5"/>
    <dgm:cxn modelId="{755A41A7-0A5E-472F-9CF4-860027626B3E}" type="presParOf" srcId="{68650F36-51DC-44D8-ACC4-25D3B193DD72}" destId="{BA7B01DB-72B8-4FAC-BDF1-830F92AC905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14322E-B1DB-4A16-AF56-FDB3749831F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E1D81F-9D88-4180-B8F2-ABD77AC1BC38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Statewide consultation program supporting children birth–8.</a:t>
          </a:r>
        </a:p>
      </dgm:t>
    </dgm:pt>
    <dgm:pt modelId="{C607FEF9-90F0-4299-9535-DB5D8093A930}" type="parTrans" cxnId="{929FECDF-AB3C-4ED7-8312-B1658D68BFBD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28E3F03D-E56C-4AE6-BB04-B6BDD42B4F12}" type="sibTrans" cxnId="{929FECDF-AB3C-4ED7-8312-B1658D68BFBD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0A810014-9CB7-4846-81F0-9BA81562DBDE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We partner with families, early educators, FCCPs, schools, and community teams.</a:t>
          </a:r>
        </a:p>
      </dgm:t>
    </dgm:pt>
    <dgm:pt modelId="{2BEB7594-5743-4AAF-A71F-58A91BB0A231}" type="parTrans" cxnId="{D027F782-B53B-4782-99ED-C84D239844A6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83DCAF97-666D-4C5F-A6B3-3B386D1BC43E}" type="sibTrans" cxnId="{D027F782-B53B-4782-99ED-C84D239844A6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91255D82-FBDD-42D3-8020-50B23CD66190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Mission: strengthen the adults and environments that shape children’s development.</a:t>
          </a:r>
        </a:p>
      </dgm:t>
    </dgm:pt>
    <dgm:pt modelId="{66BCD823-DF27-4729-8410-EB5249D563C1}" type="parTrans" cxnId="{E3D20994-D5DE-442A-8F82-E5FC4BB1E7D8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F5B67F6D-9FC3-4A17-9EA8-891DADCEDA46}" type="sibTrans" cxnId="{E3D20994-D5DE-442A-8F82-E5FC4BB1E7D8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270450D3-2FDC-4B6E-AE78-F5ED60492307}">
      <dgm:prSet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Approach: relationship-based, culturally responsive, trauma-informed.</a:t>
          </a:r>
        </a:p>
      </dgm:t>
    </dgm:pt>
    <dgm:pt modelId="{F655AE97-6834-40B3-AB7D-D50FDA65B922}" type="parTrans" cxnId="{9361B453-588F-4F15-BA4C-C3ADBF8EF80B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E1A0BF7C-9D57-43E6-AAFA-CE537E2F9129}" type="sibTrans" cxnId="{9361B453-588F-4F15-BA4C-C3ADBF8EF80B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02F823E0-FEE6-4026-930D-0839B70F0AFB}">
      <dgm:prSet/>
      <dgm:spPr>
        <a:solidFill>
          <a:schemeClr val="accent3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Consultation supports adults and systems; it is not therapy for children.</a:t>
          </a:r>
        </a:p>
      </dgm:t>
    </dgm:pt>
    <dgm:pt modelId="{A4FD9C70-C088-45AD-9271-017FD998924F}" type="parTrans" cxnId="{9EFA7248-8EEF-4B25-8C07-3602FA06AE79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0ACCD210-972F-4653-B161-7EA5FB89DBE1}" type="sibTrans" cxnId="{9EFA7248-8EEF-4B25-8C07-3602FA06AE79}">
      <dgm:prSet/>
      <dgm:spPr/>
      <dgm:t>
        <a:bodyPr/>
        <a:lstStyle/>
        <a:p>
          <a:endParaRPr lang="en-US" b="1">
            <a:solidFill>
              <a:schemeClr val="accent4">
                <a:lumMod val="50000"/>
              </a:schemeClr>
            </a:solidFill>
          </a:endParaRPr>
        </a:p>
      </dgm:t>
    </dgm:pt>
    <dgm:pt modelId="{2D0CDD7D-56B1-4064-94E4-1A254BB94944}" type="pres">
      <dgm:prSet presAssocID="{7314322E-B1DB-4A16-AF56-FDB3749831F6}" presName="diagram" presStyleCnt="0">
        <dgm:presLayoutVars>
          <dgm:dir/>
          <dgm:resizeHandles val="exact"/>
        </dgm:presLayoutVars>
      </dgm:prSet>
      <dgm:spPr/>
    </dgm:pt>
    <dgm:pt modelId="{C3B63949-7FC8-4978-9BEF-1D2C64A47A2C}" type="pres">
      <dgm:prSet presAssocID="{49E1D81F-9D88-4180-B8F2-ABD77AC1BC38}" presName="node" presStyleLbl="node1" presStyleIdx="0" presStyleCnt="5">
        <dgm:presLayoutVars>
          <dgm:bulletEnabled val="1"/>
        </dgm:presLayoutVars>
      </dgm:prSet>
      <dgm:spPr/>
    </dgm:pt>
    <dgm:pt modelId="{DCA47456-D265-49E0-BA5B-467E714E5012}" type="pres">
      <dgm:prSet presAssocID="{28E3F03D-E56C-4AE6-BB04-B6BDD42B4F12}" presName="sibTrans" presStyleCnt="0"/>
      <dgm:spPr/>
    </dgm:pt>
    <dgm:pt modelId="{ABDA1D79-E212-44A4-9A81-A02006C3E407}" type="pres">
      <dgm:prSet presAssocID="{0A810014-9CB7-4846-81F0-9BA81562DBDE}" presName="node" presStyleLbl="node1" presStyleIdx="1" presStyleCnt="5">
        <dgm:presLayoutVars>
          <dgm:bulletEnabled val="1"/>
        </dgm:presLayoutVars>
      </dgm:prSet>
      <dgm:spPr/>
    </dgm:pt>
    <dgm:pt modelId="{AAEC4B6C-BC35-43F5-9D06-EF061C1754D7}" type="pres">
      <dgm:prSet presAssocID="{83DCAF97-666D-4C5F-A6B3-3B386D1BC43E}" presName="sibTrans" presStyleCnt="0"/>
      <dgm:spPr/>
    </dgm:pt>
    <dgm:pt modelId="{46ABA7E1-ED81-4B17-86B8-5683D3D87233}" type="pres">
      <dgm:prSet presAssocID="{91255D82-FBDD-42D3-8020-50B23CD66190}" presName="node" presStyleLbl="node1" presStyleIdx="2" presStyleCnt="5">
        <dgm:presLayoutVars>
          <dgm:bulletEnabled val="1"/>
        </dgm:presLayoutVars>
      </dgm:prSet>
      <dgm:spPr/>
    </dgm:pt>
    <dgm:pt modelId="{F0513C63-9DD5-4E25-855C-A64FC0410D81}" type="pres">
      <dgm:prSet presAssocID="{F5B67F6D-9FC3-4A17-9EA8-891DADCEDA46}" presName="sibTrans" presStyleCnt="0"/>
      <dgm:spPr/>
    </dgm:pt>
    <dgm:pt modelId="{1A2E8F61-F045-4080-899B-152185B30EDF}" type="pres">
      <dgm:prSet presAssocID="{270450D3-2FDC-4B6E-AE78-F5ED60492307}" presName="node" presStyleLbl="node1" presStyleIdx="3" presStyleCnt="5">
        <dgm:presLayoutVars>
          <dgm:bulletEnabled val="1"/>
        </dgm:presLayoutVars>
      </dgm:prSet>
      <dgm:spPr/>
    </dgm:pt>
    <dgm:pt modelId="{6EE7A2EA-B775-4862-8C7C-F135B606DA82}" type="pres">
      <dgm:prSet presAssocID="{E1A0BF7C-9D57-43E6-AAFA-CE537E2F9129}" presName="sibTrans" presStyleCnt="0"/>
      <dgm:spPr/>
    </dgm:pt>
    <dgm:pt modelId="{1FC84A49-0288-4222-B759-10D2BA072028}" type="pres">
      <dgm:prSet presAssocID="{02F823E0-FEE6-4026-930D-0839B70F0AFB}" presName="node" presStyleLbl="node1" presStyleIdx="4" presStyleCnt="5">
        <dgm:presLayoutVars>
          <dgm:bulletEnabled val="1"/>
        </dgm:presLayoutVars>
      </dgm:prSet>
      <dgm:spPr/>
    </dgm:pt>
  </dgm:ptLst>
  <dgm:cxnLst>
    <dgm:cxn modelId="{30338C0B-2B8D-4049-B7A9-0E43E47DE44B}" type="presOf" srcId="{0A810014-9CB7-4846-81F0-9BA81562DBDE}" destId="{ABDA1D79-E212-44A4-9A81-A02006C3E407}" srcOrd="0" destOrd="0" presId="urn:microsoft.com/office/officeart/2005/8/layout/default"/>
    <dgm:cxn modelId="{01B9BD0D-4BF2-4E97-865A-BB5C1C1295A1}" type="presOf" srcId="{7314322E-B1DB-4A16-AF56-FDB3749831F6}" destId="{2D0CDD7D-56B1-4064-94E4-1A254BB94944}" srcOrd="0" destOrd="0" presId="urn:microsoft.com/office/officeart/2005/8/layout/default"/>
    <dgm:cxn modelId="{A33EDE2C-65B0-4424-8D7F-112F5DA1B4EE}" type="presOf" srcId="{91255D82-FBDD-42D3-8020-50B23CD66190}" destId="{46ABA7E1-ED81-4B17-86B8-5683D3D87233}" srcOrd="0" destOrd="0" presId="urn:microsoft.com/office/officeart/2005/8/layout/default"/>
    <dgm:cxn modelId="{9EFA7248-8EEF-4B25-8C07-3602FA06AE79}" srcId="{7314322E-B1DB-4A16-AF56-FDB3749831F6}" destId="{02F823E0-FEE6-4026-930D-0839B70F0AFB}" srcOrd="4" destOrd="0" parTransId="{A4FD9C70-C088-45AD-9271-017FD998924F}" sibTransId="{0ACCD210-972F-4653-B161-7EA5FB89DBE1}"/>
    <dgm:cxn modelId="{9361B453-588F-4F15-BA4C-C3ADBF8EF80B}" srcId="{7314322E-B1DB-4A16-AF56-FDB3749831F6}" destId="{270450D3-2FDC-4B6E-AE78-F5ED60492307}" srcOrd="3" destOrd="0" parTransId="{F655AE97-6834-40B3-AB7D-D50FDA65B922}" sibTransId="{E1A0BF7C-9D57-43E6-AAFA-CE537E2F9129}"/>
    <dgm:cxn modelId="{1D62BC78-C116-4752-A486-4BC54C52104C}" type="presOf" srcId="{02F823E0-FEE6-4026-930D-0839B70F0AFB}" destId="{1FC84A49-0288-4222-B759-10D2BA072028}" srcOrd="0" destOrd="0" presId="urn:microsoft.com/office/officeart/2005/8/layout/default"/>
    <dgm:cxn modelId="{D027F782-B53B-4782-99ED-C84D239844A6}" srcId="{7314322E-B1DB-4A16-AF56-FDB3749831F6}" destId="{0A810014-9CB7-4846-81F0-9BA81562DBDE}" srcOrd="1" destOrd="0" parTransId="{2BEB7594-5743-4AAF-A71F-58A91BB0A231}" sibTransId="{83DCAF97-666D-4C5F-A6B3-3B386D1BC43E}"/>
    <dgm:cxn modelId="{E3D20994-D5DE-442A-8F82-E5FC4BB1E7D8}" srcId="{7314322E-B1DB-4A16-AF56-FDB3749831F6}" destId="{91255D82-FBDD-42D3-8020-50B23CD66190}" srcOrd="2" destOrd="0" parTransId="{66BCD823-DF27-4729-8410-EB5249D563C1}" sibTransId="{F5B67F6D-9FC3-4A17-9EA8-891DADCEDA46}"/>
    <dgm:cxn modelId="{E67DCAC3-4C04-4936-8682-08799643641E}" type="presOf" srcId="{270450D3-2FDC-4B6E-AE78-F5ED60492307}" destId="{1A2E8F61-F045-4080-899B-152185B30EDF}" srcOrd="0" destOrd="0" presId="urn:microsoft.com/office/officeart/2005/8/layout/default"/>
    <dgm:cxn modelId="{929FECDF-AB3C-4ED7-8312-B1658D68BFBD}" srcId="{7314322E-B1DB-4A16-AF56-FDB3749831F6}" destId="{49E1D81F-9D88-4180-B8F2-ABD77AC1BC38}" srcOrd="0" destOrd="0" parTransId="{C607FEF9-90F0-4299-9535-DB5D8093A930}" sibTransId="{28E3F03D-E56C-4AE6-BB04-B6BDD42B4F12}"/>
    <dgm:cxn modelId="{FEAA17E1-C43B-4732-997C-8A8307E58511}" type="presOf" srcId="{49E1D81F-9D88-4180-B8F2-ABD77AC1BC38}" destId="{C3B63949-7FC8-4978-9BEF-1D2C64A47A2C}" srcOrd="0" destOrd="0" presId="urn:microsoft.com/office/officeart/2005/8/layout/default"/>
    <dgm:cxn modelId="{8A35D9F0-6D03-44EB-A33F-9F29666C287E}" type="presParOf" srcId="{2D0CDD7D-56B1-4064-94E4-1A254BB94944}" destId="{C3B63949-7FC8-4978-9BEF-1D2C64A47A2C}" srcOrd="0" destOrd="0" presId="urn:microsoft.com/office/officeart/2005/8/layout/default"/>
    <dgm:cxn modelId="{80446ED1-C3EF-4852-8B34-ABDD53713089}" type="presParOf" srcId="{2D0CDD7D-56B1-4064-94E4-1A254BB94944}" destId="{DCA47456-D265-49E0-BA5B-467E714E5012}" srcOrd="1" destOrd="0" presId="urn:microsoft.com/office/officeart/2005/8/layout/default"/>
    <dgm:cxn modelId="{45DC992D-B331-473D-BD7C-4D71382C8713}" type="presParOf" srcId="{2D0CDD7D-56B1-4064-94E4-1A254BB94944}" destId="{ABDA1D79-E212-44A4-9A81-A02006C3E407}" srcOrd="2" destOrd="0" presId="urn:microsoft.com/office/officeart/2005/8/layout/default"/>
    <dgm:cxn modelId="{EDEAABA0-24B1-458F-A2A9-2423A973B982}" type="presParOf" srcId="{2D0CDD7D-56B1-4064-94E4-1A254BB94944}" destId="{AAEC4B6C-BC35-43F5-9D06-EF061C1754D7}" srcOrd="3" destOrd="0" presId="urn:microsoft.com/office/officeart/2005/8/layout/default"/>
    <dgm:cxn modelId="{B0F3BC59-6318-43DA-8374-CF01306A8604}" type="presParOf" srcId="{2D0CDD7D-56B1-4064-94E4-1A254BB94944}" destId="{46ABA7E1-ED81-4B17-86B8-5683D3D87233}" srcOrd="4" destOrd="0" presId="urn:microsoft.com/office/officeart/2005/8/layout/default"/>
    <dgm:cxn modelId="{3C8A388A-7D28-4A13-93E7-7EE7259AA7C4}" type="presParOf" srcId="{2D0CDD7D-56B1-4064-94E4-1A254BB94944}" destId="{F0513C63-9DD5-4E25-855C-A64FC0410D81}" srcOrd="5" destOrd="0" presId="urn:microsoft.com/office/officeart/2005/8/layout/default"/>
    <dgm:cxn modelId="{16EF5703-09EB-4451-9558-8DCBD35DB0F4}" type="presParOf" srcId="{2D0CDD7D-56B1-4064-94E4-1A254BB94944}" destId="{1A2E8F61-F045-4080-899B-152185B30EDF}" srcOrd="6" destOrd="0" presId="urn:microsoft.com/office/officeart/2005/8/layout/default"/>
    <dgm:cxn modelId="{19CA4A75-189B-49DB-9FE5-EB8E7B24D184}" type="presParOf" srcId="{2D0CDD7D-56B1-4064-94E4-1A254BB94944}" destId="{6EE7A2EA-B775-4862-8C7C-F135B606DA82}" srcOrd="7" destOrd="0" presId="urn:microsoft.com/office/officeart/2005/8/layout/default"/>
    <dgm:cxn modelId="{90DD48F7-E9BA-4062-A75C-847263310CDA}" type="presParOf" srcId="{2D0CDD7D-56B1-4064-94E4-1A254BB94944}" destId="{1FC84A49-0288-4222-B759-10D2BA07202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5EB17C-2BD7-45E9-826C-EDA0B53E2EB4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9BBC18-9ACD-44C5-B9E0-6BD3491D52B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6">
                  <a:lumMod val="50000"/>
                </a:schemeClr>
              </a:solidFill>
            </a:rPr>
            <a:t>Transition</a:t>
          </a:r>
        </a:p>
      </dgm:t>
    </dgm:pt>
    <dgm:pt modelId="{A291558E-DD5C-41EF-91B4-62DEB98399CA}" type="parTrans" cxnId="{E85F88D1-C6EA-4B23-8E7A-A49F36BE4D99}">
      <dgm:prSet/>
      <dgm:spPr/>
      <dgm:t>
        <a:bodyPr/>
        <a:lstStyle/>
        <a:p>
          <a:endParaRPr lang="en-US" b="1"/>
        </a:p>
      </dgm:t>
    </dgm:pt>
    <dgm:pt modelId="{F9763754-F9DF-4B45-9E69-C9271A5F3BC8}" type="sibTrans" cxnId="{E85F88D1-C6EA-4B23-8E7A-A49F36BE4D99}">
      <dgm:prSet/>
      <dgm:spPr/>
      <dgm:t>
        <a:bodyPr/>
        <a:lstStyle/>
        <a:p>
          <a:endParaRPr lang="en-US" b="1"/>
        </a:p>
      </dgm:t>
    </dgm:pt>
    <dgm:pt modelId="{1CBA5621-6A00-4F3F-8E59-63043333D2AE}">
      <dgm:prSet custT="1"/>
      <dgm:spPr/>
      <dgm:t>
        <a:bodyPr/>
        <a:lstStyle/>
        <a:p>
          <a:pPr algn="ctr"/>
          <a:r>
            <a:rPr lang="en-US" sz="1800" b="1" dirty="0">
              <a:solidFill>
                <a:srgbClr val="D45C12"/>
              </a:solidFill>
            </a:rPr>
            <a:t>Why transition: align services to Maine’s needs, settings, and geography.</a:t>
          </a:r>
        </a:p>
      </dgm:t>
    </dgm:pt>
    <dgm:pt modelId="{81BFE124-44B7-45BF-8779-CAC56ABDA8F0}" type="parTrans" cxnId="{7F807515-B11D-4751-B76C-AA63C53A491F}">
      <dgm:prSet/>
      <dgm:spPr/>
      <dgm:t>
        <a:bodyPr/>
        <a:lstStyle/>
        <a:p>
          <a:endParaRPr lang="en-US" b="1"/>
        </a:p>
      </dgm:t>
    </dgm:pt>
    <dgm:pt modelId="{2C7B7244-C385-4C82-8E2D-074DB5AE3D66}" type="sibTrans" cxnId="{7F807515-B11D-4751-B76C-AA63C53A491F}">
      <dgm:prSet/>
      <dgm:spPr/>
      <dgm:t>
        <a:bodyPr/>
        <a:lstStyle/>
        <a:p>
          <a:endParaRPr lang="en-US" b="1"/>
        </a:p>
      </dgm:t>
    </dgm:pt>
    <dgm:pt modelId="{5EE9E442-D126-4A9E-809F-DDC1D5DC8667}">
      <dgm:prSet custT="1"/>
      <dgm:spPr>
        <a:solidFill>
          <a:schemeClr val="tx1"/>
        </a:solidFill>
      </dgm:spPr>
      <dgm:t>
        <a:bodyPr/>
        <a:lstStyle/>
        <a:p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Keep</a:t>
          </a:r>
        </a:p>
      </dgm:t>
    </dgm:pt>
    <dgm:pt modelId="{5B9CA1A9-78CB-45D4-8C18-A841BD6952FB}" type="parTrans" cxnId="{46D67DCC-F828-4CAF-9EA9-54F1929A8156}">
      <dgm:prSet/>
      <dgm:spPr/>
      <dgm:t>
        <a:bodyPr/>
        <a:lstStyle/>
        <a:p>
          <a:endParaRPr lang="en-US" b="1"/>
        </a:p>
      </dgm:t>
    </dgm:pt>
    <dgm:pt modelId="{FBDE587C-0C6C-4BB9-87F7-385DE651A05E}" type="sibTrans" cxnId="{46D67DCC-F828-4CAF-9EA9-54F1929A8156}">
      <dgm:prSet/>
      <dgm:spPr/>
      <dgm:t>
        <a:bodyPr/>
        <a:lstStyle/>
        <a:p>
          <a:endParaRPr lang="en-US" b="1"/>
        </a:p>
      </dgm:t>
    </dgm:pt>
    <dgm:pt modelId="{B913068B-39D9-4A73-A3B7-5364A0A998D6}">
      <dgm:prSet custT="1"/>
      <dgm:spPr/>
      <dgm:t>
        <a:bodyPr/>
        <a:lstStyle/>
        <a:p>
          <a:pPr algn="ctr"/>
          <a:r>
            <a:rPr lang="en-US" sz="1800" b="1" dirty="0">
              <a:solidFill>
                <a:srgbClr val="D45C12"/>
              </a:solidFill>
            </a:rPr>
            <a:t>Keep the core IECMHC framework; tailor delivery, tools, and workflows.</a:t>
          </a:r>
        </a:p>
      </dgm:t>
    </dgm:pt>
    <dgm:pt modelId="{0F63940C-E993-4ECE-A111-C2783C1EB455}" type="parTrans" cxnId="{81AA0AFF-B673-4CE1-BB7B-A26E181616BE}">
      <dgm:prSet/>
      <dgm:spPr/>
      <dgm:t>
        <a:bodyPr/>
        <a:lstStyle/>
        <a:p>
          <a:endParaRPr lang="en-US" b="1"/>
        </a:p>
      </dgm:t>
    </dgm:pt>
    <dgm:pt modelId="{8A016C1C-DAD6-4D2F-9BD7-2062E217B082}" type="sibTrans" cxnId="{81AA0AFF-B673-4CE1-BB7B-A26E181616BE}">
      <dgm:prSet/>
      <dgm:spPr/>
      <dgm:t>
        <a:bodyPr/>
        <a:lstStyle/>
        <a:p>
          <a:endParaRPr lang="en-US" b="1"/>
        </a:p>
      </dgm:t>
    </dgm:pt>
    <dgm:pt modelId="{5B27A0A8-37A1-4414-B58F-3A752739D03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Flexibility</a:t>
          </a:r>
        </a:p>
      </dgm:t>
    </dgm:pt>
    <dgm:pt modelId="{37BF4E85-2B5A-4F6C-A982-7192FDA4CA29}" type="parTrans" cxnId="{668D581D-B88A-4BE6-9F97-A2A842298589}">
      <dgm:prSet/>
      <dgm:spPr/>
      <dgm:t>
        <a:bodyPr/>
        <a:lstStyle/>
        <a:p>
          <a:endParaRPr lang="en-US" b="1"/>
        </a:p>
      </dgm:t>
    </dgm:pt>
    <dgm:pt modelId="{6BB4D6DD-3DA9-4CEB-AC50-9451E3C34D78}" type="sibTrans" cxnId="{668D581D-B88A-4BE6-9F97-A2A842298589}">
      <dgm:prSet/>
      <dgm:spPr/>
      <dgm:t>
        <a:bodyPr/>
        <a:lstStyle/>
        <a:p>
          <a:endParaRPr lang="en-US" b="1"/>
        </a:p>
      </dgm:t>
    </dgm:pt>
    <dgm:pt modelId="{BD622E60-0D74-4587-A946-C271D14D32AF}">
      <dgm:prSet custT="1"/>
      <dgm:spPr/>
      <dgm:t>
        <a:bodyPr/>
        <a:lstStyle/>
        <a:p>
          <a:pPr algn="ctr"/>
          <a:r>
            <a:rPr lang="en-US" sz="1800" b="1" dirty="0">
              <a:solidFill>
                <a:srgbClr val="D45C12"/>
              </a:solidFill>
            </a:rPr>
            <a:t>Flexibility and expanded support for what Maine needs and can use now.</a:t>
          </a:r>
        </a:p>
      </dgm:t>
    </dgm:pt>
    <dgm:pt modelId="{167DEAC2-4C94-422A-B5DC-51B3A31F4C0B}" type="parTrans" cxnId="{0D2DD992-4B7D-4159-B793-603A0C9FFC51}">
      <dgm:prSet/>
      <dgm:spPr/>
      <dgm:t>
        <a:bodyPr/>
        <a:lstStyle/>
        <a:p>
          <a:endParaRPr lang="en-US" b="1"/>
        </a:p>
      </dgm:t>
    </dgm:pt>
    <dgm:pt modelId="{C6F6A1CD-FEED-432A-93A4-89F8C9982B57}" type="sibTrans" cxnId="{0D2DD992-4B7D-4159-B793-603A0C9FFC51}">
      <dgm:prSet/>
      <dgm:spPr/>
      <dgm:t>
        <a:bodyPr/>
        <a:lstStyle/>
        <a:p>
          <a:endParaRPr lang="en-US" b="1"/>
        </a:p>
      </dgm:t>
    </dgm:pt>
    <dgm:pt modelId="{6F4C7C3C-2B7A-49B7-BFFA-5BDA8BB7296F}">
      <dgm:prSet custT="1"/>
      <dgm:spPr>
        <a:solidFill>
          <a:schemeClr val="bg2"/>
        </a:solidFill>
      </dgm:spPr>
      <dgm:t>
        <a:bodyPr/>
        <a:lstStyle/>
        <a:p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Strengthen</a:t>
          </a:r>
        </a:p>
      </dgm:t>
    </dgm:pt>
    <dgm:pt modelId="{83ABE964-CE8F-408D-97E0-8DA941C047AD}" type="parTrans" cxnId="{1EF14826-CFEA-4CF1-AE86-18E350170FF0}">
      <dgm:prSet/>
      <dgm:spPr/>
      <dgm:t>
        <a:bodyPr/>
        <a:lstStyle/>
        <a:p>
          <a:endParaRPr lang="en-US" b="1"/>
        </a:p>
      </dgm:t>
    </dgm:pt>
    <dgm:pt modelId="{512199C8-E9EC-4F09-8186-F6A1BF1FF7C2}" type="sibTrans" cxnId="{1EF14826-CFEA-4CF1-AE86-18E350170FF0}">
      <dgm:prSet/>
      <dgm:spPr/>
      <dgm:t>
        <a:bodyPr/>
        <a:lstStyle/>
        <a:p>
          <a:endParaRPr lang="en-US" b="1"/>
        </a:p>
      </dgm:t>
    </dgm:pt>
    <dgm:pt modelId="{E4EB0FD5-499A-47C0-9A81-28A8A30EA603}">
      <dgm:prSet custT="1"/>
      <dgm:spPr/>
      <dgm:t>
        <a:bodyPr/>
        <a:lstStyle/>
        <a:p>
          <a:pPr algn="ctr"/>
          <a:r>
            <a:rPr lang="en-US" sz="1800" b="1" dirty="0">
              <a:solidFill>
                <a:srgbClr val="D45C12"/>
              </a:solidFill>
            </a:rPr>
            <a:t>Strengthen statewide alignment with schools, Head Start, EI, and community partners.</a:t>
          </a:r>
        </a:p>
      </dgm:t>
    </dgm:pt>
    <dgm:pt modelId="{295C0032-AD86-489C-BAAA-43EDC381A66F}" type="parTrans" cxnId="{811A28FF-996E-4A1D-BD4B-C313720FBD50}">
      <dgm:prSet/>
      <dgm:spPr/>
      <dgm:t>
        <a:bodyPr/>
        <a:lstStyle/>
        <a:p>
          <a:endParaRPr lang="en-US" b="1"/>
        </a:p>
      </dgm:t>
    </dgm:pt>
    <dgm:pt modelId="{F7FC4315-A184-464D-B908-86CDE10FF247}" type="sibTrans" cxnId="{811A28FF-996E-4A1D-BD4B-C313720FBD50}">
      <dgm:prSet/>
      <dgm:spPr/>
      <dgm:t>
        <a:bodyPr/>
        <a:lstStyle/>
        <a:p>
          <a:endParaRPr lang="en-US" b="1"/>
        </a:p>
      </dgm:t>
    </dgm:pt>
    <dgm:pt modelId="{F089F55B-1C0E-4EDF-A031-6BA7D4DCF969}" type="pres">
      <dgm:prSet presAssocID="{BD5EB17C-2BD7-45E9-826C-EDA0B53E2EB4}" presName="Name0" presStyleCnt="0">
        <dgm:presLayoutVars>
          <dgm:dir/>
          <dgm:animLvl val="lvl"/>
          <dgm:resizeHandles val="exact"/>
        </dgm:presLayoutVars>
      </dgm:prSet>
      <dgm:spPr/>
    </dgm:pt>
    <dgm:pt modelId="{D35D1A21-F4C6-4199-9B46-F42ECEDD09CB}" type="pres">
      <dgm:prSet presAssocID="{479BBC18-9ACD-44C5-B9E0-6BD3491D52B4}" presName="linNode" presStyleCnt="0"/>
      <dgm:spPr/>
    </dgm:pt>
    <dgm:pt modelId="{EB1A43CA-E195-4888-B34D-8C5E98EBCC5E}" type="pres">
      <dgm:prSet presAssocID="{479BBC18-9ACD-44C5-B9E0-6BD3491D52B4}" presName="parentText" presStyleLbl="alignNode1" presStyleIdx="0" presStyleCnt="4" custScaleX="363403">
        <dgm:presLayoutVars>
          <dgm:chMax val="1"/>
          <dgm:bulletEnabled/>
        </dgm:presLayoutVars>
      </dgm:prSet>
      <dgm:spPr/>
    </dgm:pt>
    <dgm:pt modelId="{10DED813-25F7-46CF-BF60-09F86703B8B2}" type="pres">
      <dgm:prSet presAssocID="{479BBC18-9ACD-44C5-B9E0-6BD3491D52B4}" presName="descendantText" presStyleLbl="alignAccFollowNode1" presStyleIdx="0" presStyleCnt="4" custScaleX="321696">
        <dgm:presLayoutVars>
          <dgm:bulletEnabled/>
        </dgm:presLayoutVars>
      </dgm:prSet>
      <dgm:spPr/>
    </dgm:pt>
    <dgm:pt modelId="{0E82F4E8-763D-43D6-96EF-0492065BEE26}" type="pres">
      <dgm:prSet presAssocID="{F9763754-F9DF-4B45-9E69-C9271A5F3BC8}" presName="sp" presStyleCnt="0"/>
      <dgm:spPr/>
    </dgm:pt>
    <dgm:pt modelId="{118B6AD5-FE41-4EF2-AD6C-F90FBD0C10AC}" type="pres">
      <dgm:prSet presAssocID="{5EE9E442-D126-4A9E-809F-DDC1D5DC8667}" presName="linNode" presStyleCnt="0"/>
      <dgm:spPr/>
    </dgm:pt>
    <dgm:pt modelId="{983FBC58-6039-4D2A-90CA-83D117C99B65}" type="pres">
      <dgm:prSet presAssocID="{5EE9E442-D126-4A9E-809F-DDC1D5DC8667}" presName="parentText" presStyleLbl="alignNode1" presStyleIdx="1" presStyleCnt="4" custScaleX="189851">
        <dgm:presLayoutVars>
          <dgm:chMax val="1"/>
          <dgm:bulletEnabled/>
        </dgm:presLayoutVars>
      </dgm:prSet>
      <dgm:spPr/>
    </dgm:pt>
    <dgm:pt modelId="{EA64F3AE-5AEA-41C3-A238-2BB2D996AB9C}" type="pres">
      <dgm:prSet presAssocID="{5EE9E442-D126-4A9E-809F-DDC1D5DC8667}" presName="descendantText" presStyleLbl="alignAccFollowNode1" presStyleIdx="1" presStyleCnt="4" custScaleX="155338">
        <dgm:presLayoutVars>
          <dgm:bulletEnabled/>
        </dgm:presLayoutVars>
      </dgm:prSet>
      <dgm:spPr/>
    </dgm:pt>
    <dgm:pt modelId="{3477E5D1-F7EC-4307-9464-2CE6355CEBDA}" type="pres">
      <dgm:prSet presAssocID="{FBDE587C-0C6C-4BB9-87F7-385DE651A05E}" presName="sp" presStyleCnt="0"/>
      <dgm:spPr/>
    </dgm:pt>
    <dgm:pt modelId="{3B329DBF-7929-4878-BB58-3A1AF5E53C01}" type="pres">
      <dgm:prSet presAssocID="{5B27A0A8-37A1-4414-B58F-3A752739D038}" presName="linNode" presStyleCnt="0"/>
      <dgm:spPr/>
    </dgm:pt>
    <dgm:pt modelId="{7F3EB044-D50B-4152-8F6B-002AE1E79B49}" type="pres">
      <dgm:prSet presAssocID="{5B27A0A8-37A1-4414-B58F-3A752739D038}" presName="parentText" presStyleLbl="alignNode1" presStyleIdx="2" presStyleCnt="4" custScaleX="160423">
        <dgm:presLayoutVars>
          <dgm:chMax val="1"/>
          <dgm:bulletEnabled/>
        </dgm:presLayoutVars>
      </dgm:prSet>
      <dgm:spPr/>
    </dgm:pt>
    <dgm:pt modelId="{2D8D8A20-17A4-472C-8D53-3D7A9A4DD477}" type="pres">
      <dgm:prSet presAssocID="{5B27A0A8-37A1-4414-B58F-3A752739D038}" presName="descendantText" presStyleLbl="alignAccFollowNode1" presStyleIdx="2" presStyleCnt="4">
        <dgm:presLayoutVars>
          <dgm:bulletEnabled/>
        </dgm:presLayoutVars>
      </dgm:prSet>
      <dgm:spPr/>
    </dgm:pt>
    <dgm:pt modelId="{61CC810F-5ACD-4C54-9905-CEF4753097D1}" type="pres">
      <dgm:prSet presAssocID="{6BB4D6DD-3DA9-4CEB-AC50-9451E3C34D78}" presName="sp" presStyleCnt="0"/>
      <dgm:spPr/>
    </dgm:pt>
    <dgm:pt modelId="{CEF1D006-9B43-405C-AC68-0F49BE99F352}" type="pres">
      <dgm:prSet presAssocID="{6F4C7C3C-2B7A-49B7-BFFA-5BDA8BB7296F}" presName="linNode" presStyleCnt="0"/>
      <dgm:spPr/>
    </dgm:pt>
    <dgm:pt modelId="{FEC6CBA5-E9A2-4D2F-B525-741964B908C6}" type="pres">
      <dgm:prSet presAssocID="{6F4C7C3C-2B7A-49B7-BFFA-5BDA8BB7296F}" presName="parentText" presStyleLbl="alignNode1" presStyleIdx="3" presStyleCnt="4" custScaleX="191878" custLinFactNeighborX="-12908" custLinFactNeighborY="193">
        <dgm:presLayoutVars>
          <dgm:chMax val="1"/>
          <dgm:bulletEnabled/>
        </dgm:presLayoutVars>
      </dgm:prSet>
      <dgm:spPr/>
    </dgm:pt>
    <dgm:pt modelId="{01EAB026-1341-48FC-BCAD-915947F1AC1E}" type="pres">
      <dgm:prSet presAssocID="{6F4C7C3C-2B7A-49B7-BFFA-5BDA8BB7296F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C1FFB30F-CECE-4650-B420-716D8AFF8087}" type="presOf" srcId="{6F4C7C3C-2B7A-49B7-BFFA-5BDA8BB7296F}" destId="{FEC6CBA5-E9A2-4D2F-B525-741964B908C6}" srcOrd="0" destOrd="0" presId="urn:microsoft.com/office/officeart/2016/7/layout/VerticalSolidActionList"/>
    <dgm:cxn modelId="{7F807515-B11D-4751-B76C-AA63C53A491F}" srcId="{479BBC18-9ACD-44C5-B9E0-6BD3491D52B4}" destId="{1CBA5621-6A00-4F3F-8E59-63043333D2AE}" srcOrd="0" destOrd="0" parTransId="{81BFE124-44B7-45BF-8779-CAC56ABDA8F0}" sibTransId="{2C7B7244-C385-4C82-8E2D-074DB5AE3D66}"/>
    <dgm:cxn modelId="{668D581D-B88A-4BE6-9F97-A2A842298589}" srcId="{BD5EB17C-2BD7-45E9-826C-EDA0B53E2EB4}" destId="{5B27A0A8-37A1-4414-B58F-3A752739D038}" srcOrd="2" destOrd="0" parTransId="{37BF4E85-2B5A-4F6C-A982-7192FDA4CA29}" sibTransId="{6BB4D6DD-3DA9-4CEB-AC50-9451E3C34D78}"/>
    <dgm:cxn modelId="{BB3FE71E-2783-42CE-B000-9004C9333372}" type="presOf" srcId="{5B27A0A8-37A1-4414-B58F-3A752739D038}" destId="{7F3EB044-D50B-4152-8F6B-002AE1E79B49}" srcOrd="0" destOrd="0" presId="urn:microsoft.com/office/officeart/2016/7/layout/VerticalSolidActionList"/>
    <dgm:cxn modelId="{1EF14826-CFEA-4CF1-AE86-18E350170FF0}" srcId="{BD5EB17C-2BD7-45E9-826C-EDA0B53E2EB4}" destId="{6F4C7C3C-2B7A-49B7-BFFA-5BDA8BB7296F}" srcOrd="3" destOrd="0" parTransId="{83ABE964-CE8F-408D-97E0-8DA941C047AD}" sibTransId="{512199C8-E9EC-4F09-8186-F6A1BF1FF7C2}"/>
    <dgm:cxn modelId="{CEDC4741-23A2-43EB-941D-A77C06BD6EFD}" type="presOf" srcId="{BD5EB17C-2BD7-45E9-826C-EDA0B53E2EB4}" destId="{F089F55B-1C0E-4EDF-A031-6BA7D4DCF969}" srcOrd="0" destOrd="0" presId="urn:microsoft.com/office/officeart/2016/7/layout/VerticalSolidActionList"/>
    <dgm:cxn modelId="{E9FDE148-7317-436C-99BE-F1B0BBAB36D5}" type="presOf" srcId="{B913068B-39D9-4A73-A3B7-5364A0A998D6}" destId="{EA64F3AE-5AEA-41C3-A238-2BB2D996AB9C}" srcOrd="0" destOrd="0" presId="urn:microsoft.com/office/officeart/2016/7/layout/VerticalSolidActionList"/>
    <dgm:cxn modelId="{38A8AF54-328C-4BF8-B57E-5874A0EA215D}" type="presOf" srcId="{5EE9E442-D126-4A9E-809F-DDC1D5DC8667}" destId="{983FBC58-6039-4D2A-90CA-83D117C99B65}" srcOrd="0" destOrd="0" presId="urn:microsoft.com/office/officeart/2016/7/layout/VerticalSolidActionList"/>
    <dgm:cxn modelId="{0D2DD992-4B7D-4159-B793-603A0C9FFC51}" srcId="{5B27A0A8-37A1-4414-B58F-3A752739D038}" destId="{BD622E60-0D74-4587-A946-C271D14D32AF}" srcOrd="0" destOrd="0" parTransId="{167DEAC2-4C94-422A-B5DC-51B3A31F4C0B}" sibTransId="{C6F6A1CD-FEED-432A-93A4-89F8C9982B57}"/>
    <dgm:cxn modelId="{2C289EB3-C2DA-4B93-8E02-CEB9BF764461}" type="presOf" srcId="{1CBA5621-6A00-4F3F-8E59-63043333D2AE}" destId="{10DED813-25F7-46CF-BF60-09F86703B8B2}" srcOrd="0" destOrd="0" presId="urn:microsoft.com/office/officeart/2016/7/layout/VerticalSolidActionList"/>
    <dgm:cxn modelId="{46D67DCC-F828-4CAF-9EA9-54F1929A8156}" srcId="{BD5EB17C-2BD7-45E9-826C-EDA0B53E2EB4}" destId="{5EE9E442-D126-4A9E-809F-DDC1D5DC8667}" srcOrd="1" destOrd="0" parTransId="{5B9CA1A9-78CB-45D4-8C18-A841BD6952FB}" sibTransId="{FBDE587C-0C6C-4BB9-87F7-385DE651A05E}"/>
    <dgm:cxn modelId="{E85F88D1-C6EA-4B23-8E7A-A49F36BE4D99}" srcId="{BD5EB17C-2BD7-45E9-826C-EDA0B53E2EB4}" destId="{479BBC18-9ACD-44C5-B9E0-6BD3491D52B4}" srcOrd="0" destOrd="0" parTransId="{A291558E-DD5C-41EF-91B4-62DEB98399CA}" sibTransId="{F9763754-F9DF-4B45-9E69-C9271A5F3BC8}"/>
    <dgm:cxn modelId="{28E573DD-ABB2-4553-A3AE-56D45346E831}" type="presOf" srcId="{479BBC18-9ACD-44C5-B9E0-6BD3491D52B4}" destId="{EB1A43CA-E195-4888-B34D-8C5E98EBCC5E}" srcOrd="0" destOrd="0" presId="urn:microsoft.com/office/officeart/2016/7/layout/VerticalSolidActionList"/>
    <dgm:cxn modelId="{D797A8E2-79AC-43CD-B400-8D1E540E0A59}" type="presOf" srcId="{E4EB0FD5-499A-47C0-9A81-28A8A30EA603}" destId="{01EAB026-1341-48FC-BCAD-915947F1AC1E}" srcOrd="0" destOrd="0" presId="urn:microsoft.com/office/officeart/2016/7/layout/VerticalSolidActionList"/>
    <dgm:cxn modelId="{EB58D8E2-36DC-4350-AB44-EDBA9D921F19}" type="presOf" srcId="{BD622E60-0D74-4587-A946-C271D14D32AF}" destId="{2D8D8A20-17A4-472C-8D53-3D7A9A4DD477}" srcOrd="0" destOrd="0" presId="urn:microsoft.com/office/officeart/2016/7/layout/VerticalSolidActionList"/>
    <dgm:cxn modelId="{81AA0AFF-B673-4CE1-BB7B-A26E181616BE}" srcId="{5EE9E442-D126-4A9E-809F-DDC1D5DC8667}" destId="{B913068B-39D9-4A73-A3B7-5364A0A998D6}" srcOrd="0" destOrd="0" parTransId="{0F63940C-E993-4ECE-A111-C2783C1EB455}" sibTransId="{8A016C1C-DAD6-4D2F-9BD7-2062E217B082}"/>
    <dgm:cxn modelId="{811A28FF-996E-4A1D-BD4B-C313720FBD50}" srcId="{6F4C7C3C-2B7A-49B7-BFFA-5BDA8BB7296F}" destId="{E4EB0FD5-499A-47C0-9A81-28A8A30EA603}" srcOrd="0" destOrd="0" parTransId="{295C0032-AD86-489C-BAAA-43EDC381A66F}" sibTransId="{F7FC4315-A184-464D-B908-86CDE10FF247}"/>
    <dgm:cxn modelId="{AD129EE8-06B8-4B8B-846C-B2ACA8C12D22}" type="presParOf" srcId="{F089F55B-1C0E-4EDF-A031-6BA7D4DCF969}" destId="{D35D1A21-F4C6-4199-9B46-F42ECEDD09CB}" srcOrd="0" destOrd="0" presId="urn:microsoft.com/office/officeart/2016/7/layout/VerticalSolidActionList"/>
    <dgm:cxn modelId="{D11D72D3-289C-411E-85B7-474CBD97CAF2}" type="presParOf" srcId="{D35D1A21-F4C6-4199-9B46-F42ECEDD09CB}" destId="{EB1A43CA-E195-4888-B34D-8C5E98EBCC5E}" srcOrd="0" destOrd="0" presId="urn:microsoft.com/office/officeart/2016/7/layout/VerticalSolidActionList"/>
    <dgm:cxn modelId="{B64A537A-4E56-43FF-8433-B5FA49C7DC70}" type="presParOf" srcId="{D35D1A21-F4C6-4199-9B46-F42ECEDD09CB}" destId="{10DED813-25F7-46CF-BF60-09F86703B8B2}" srcOrd="1" destOrd="0" presId="urn:microsoft.com/office/officeart/2016/7/layout/VerticalSolidActionList"/>
    <dgm:cxn modelId="{D26C8507-0360-45CA-80FD-D8FEFEFD81B1}" type="presParOf" srcId="{F089F55B-1C0E-4EDF-A031-6BA7D4DCF969}" destId="{0E82F4E8-763D-43D6-96EF-0492065BEE26}" srcOrd="1" destOrd="0" presId="urn:microsoft.com/office/officeart/2016/7/layout/VerticalSolidActionList"/>
    <dgm:cxn modelId="{7FBC8F5E-5975-4469-BA4B-6D8C7E7A2B92}" type="presParOf" srcId="{F089F55B-1C0E-4EDF-A031-6BA7D4DCF969}" destId="{118B6AD5-FE41-4EF2-AD6C-F90FBD0C10AC}" srcOrd="2" destOrd="0" presId="urn:microsoft.com/office/officeart/2016/7/layout/VerticalSolidActionList"/>
    <dgm:cxn modelId="{A1620078-1511-40D9-9019-DE39450441E7}" type="presParOf" srcId="{118B6AD5-FE41-4EF2-AD6C-F90FBD0C10AC}" destId="{983FBC58-6039-4D2A-90CA-83D117C99B65}" srcOrd="0" destOrd="0" presId="urn:microsoft.com/office/officeart/2016/7/layout/VerticalSolidActionList"/>
    <dgm:cxn modelId="{8319E722-A908-4E6E-8AA3-E36931B856C3}" type="presParOf" srcId="{118B6AD5-FE41-4EF2-AD6C-F90FBD0C10AC}" destId="{EA64F3AE-5AEA-41C3-A238-2BB2D996AB9C}" srcOrd="1" destOrd="0" presId="urn:microsoft.com/office/officeart/2016/7/layout/VerticalSolidActionList"/>
    <dgm:cxn modelId="{AD246213-1B9F-4407-92CB-348201A335DC}" type="presParOf" srcId="{F089F55B-1C0E-4EDF-A031-6BA7D4DCF969}" destId="{3477E5D1-F7EC-4307-9464-2CE6355CEBDA}" srcOrd="3" destOrd="0" presId="urn:microsoft.com/office/officeart/2016/7/layout/VerticalSolidActionList"/>
    <dgm:cxn modelId="{33F54440-1B8E-4AA3-A196-25E0A842314D}" type="presParOf" srcId="{F089F55B-1C0E-4EDF-A031-6BA7D4DCF969}" destId="{3B329DBF-7929-4878-BB58-3A1AF5E53C01}" srcOrd="4" destOrd="0" presId="urn:microsoft.com/office/officeart/2016/7/layout/VerticalSolidActionList"/>
    <dgm:cxn modelId="{A3EAF1AA-5D5B-4BA6-80D9-C7C0922A71D2}" type="presParOf" srcId="{3B329DBF-7929-4878-BB58-3A1AF5E53C01}" destId="{7F3EB044-D50B-4152-8F6B-002AE1E79B49}" srcOrd="0" destOrd="0" presId="urn:microsoft.com/office/officeart/2016/7/layout/VerticalSolidActionList"/>
    <dgm:cxn modelId="{B0B80F90-1202-494D-97D0-5D12011D8A9A}" type="presParOf" srcId="{3B329DBF-7929-4878-BB58-3A1AF5E53C01}" destId="{2D8D8A20-17A4-472C-8D53-3D7A9A4DD477}" srcOrd="1" destOrd="0" presId="urn:microsoft.com/office/officeart/2016/7/layout/VerticalSolidActionList"/>
    <dgm:cxn modelId="{FD9648F6-DCA5-4133-9405-FC3C75A4EEE6}" type="presParOf" srcId="{F089F55B-1C0E-4EDF-A031-6BA7D4DCF969}" destId="{61CC810F-5ACD-4C54-9905-CEF4753097D1}" srcOrd="5" destOrd="0" presId="urn:microsoft.com/office/officeart/2016/7/layout/VerticalSolidActionList"/>
    <dgm:cxn modelId="{384A8E58-B359-4307-BBD0-B1A2C97D8AEF}" type="presParOf" srcId="{F089F55B-1C0E-4EDF-A031-6BA7D4DCF969}" destId="{CEF1D006-9B43-405C-AC68-0F49BE99F352}" srcOrd="6" destOrd="0" presId="urn:microsoft.com/office/officeart/2016/7/layout/VerticalSolidActionList"/>
    <dgm:cxn modelId="{A95D977D-6098-47A6-8FDF-212CF980CEB6}" type="presParOf" srcId="{CEF1D006-9B43-405C-AC68-0F49BE99F352}" destId="{FEC6CBA5-E9A2-4D2F-B525-741964B908C6}" srcOrd="0" destOrd="0" presId="urn:microsoft.com/office/officeart/2016/7/layout/VerticalSolidActionList"/>
    <dgm:cxn modelId="{F2D720A1-454E-4D36-BF42-2439B08CC4D2}" type="presParOf" srcId="{CEF1D006-9B43-405C-AC68-0F49BE99F352}" destId="{01EAB026-1341-48FC-BCAD-915947F1AC1E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F03905-6A9F-42C9-BD4A-D44DFF4E3E8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EB0BCF-F710-483E-A963-CEA0DD3C5A55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Indirect model: Consultants do not provide therapy to children. They build adult capacity.</a:t>
          </a:r>
        </a:p>
      </dgm:t>
    </dgm:pt>
    <dgm:pt modelId="{A09F27AA-D78C-432C-8B69-D3327D867268}" type="parTrans" cxnId="{C3EDC010-31D6-492D-B3AF-0CF1FAAB463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49D3714-C2B7-4477-AE30-DD8FCAE592E1}" type="sibTrans" cxnId="{C3EDC010-31D6-492D-B3AF-0CF1FAAB463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F4DF364-8F33-47CF-A04C-308E1C3FB91E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Collaborative partnership: Consultant and provider/family co-develop goals, test strategies, and reflect.</a:t>
          </a:r>
        </a:p>
      </dgm:t>
    </dgm:pt>
    <dgm:pt modelId="{AC8DE122-B3BF-4EC4-BF11-1D4681E582BA}" type="parTrans" cxnId="{5E108AE0-984B-45C1-A0B4-E288D4B4DC9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B38791F-F5A4-4BE7-B0FA-DD9ED5D85913}" type="sibTrans" cxnId="{5E108AE0-984B-45C1-A0B4-E288D4B4DC9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5B98379-3CEC-4F3F-9296-9133604CBED6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Observation: Consultants observe routines, transitions, and environments to interpret behaviors.</a:t>
          </a:r>
        </a:p>
      </dgm:t>
    </dgm:pt>
    <dgm:pt modelId="{68C2A9C6-6F58-44CF-B1E4-257E53282504}" type="parTrans" cxnId="{BD3873C6-0CE4-4FCC-934C-EF125C149F6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1870F3F-4BFA-4A3F-8A25-BCF54643998A}" type="sibTrans" cxnId="{BD3873C6-0CE4-4FCC-934C-EF125C149F6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1FA869F-0788-4F9C-88D3-6A0FFDC4B006}">
      <dgm:prSet/>
      <dgm:spPr>
        <a:solidFill>
          <a:schemeClr val="accent3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Reflection: Providers and families engage in reflective practice to build insight and strategies.</a:t>
          </a:r>
        </a:p>
      </dgm:t>
    </dgm:pt>
    <dgm:pt modelId="{10914543-F7DE-4CBC-AE79-ED1FD09CAD43}" type="parTrans" cxnId="{EAD7E139-9B7D-42D0-AC60-A9B4FECFE8B9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835C61A-0A8D-44AB-AF3B-9878F747C103}" type="sibTrans" cxnId="{EAD7E139-9B7D-42D0-AC60-A9B4FECFE8B9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AF1D6A9-A01E-493C-A991-AEF6D86F58E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20000"/>
                  <a:lumOff val="80000"/>
                </a:schemeClr>
              </a:solidFill>
            </a:rPr>
            <a:t>Capacity building: Skills remain with adults after consultation, ensuring long-term sustainability.</a:t>
          </a:r>
        </a:p>
      </dgm:t>
    </dgm:pt>
    <dgm:pt modelId="{E142CCDD-890A-4659-ABF2-722BC67737B6}" type="parTrans" cxnId="{8D79D7AA-2F9F-4F4A-8134-822E26A2CC1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C5EEC92-14F3-40B5-AE09-ADFA3D49B191}" type="sibTrans" cxnId="{8D79D7AA-2F9F-4F4A-8134-822E26A2CC1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AE01F31-97E8-47D7-8996-4D130D91B1EB}" type="pres">
      <dgm:prSet presAssocID="{F3F03905-6A9F-42C9-BD4A-D44DFF4E3E82}" presName="diagram" presStyleCnt="0">
        <dgm:presLayoutVars>
          <dgm:dir/>
          <dgm:resizeHandles val="exact"/>
        </dgm:presLayoutVars>
      </dgm:prSet>
      <dgm:spPr/>
    </dgm:pt>
    <dgm:pt modelId="{62BE5A5B-4770-4896-A314-42254D9CE518}" type="pres">
      <dgm:prSet presAssocID="{02EB0BCF-F710-483E-A963-CEA0DD3C5A55}" presName="node" presStyleLbl="node1" presStyleIdx="0" presStyleCnt="5">
        <dgm:presLayoutVars>
          <dgm:bulletEnabled val="1"/>
        </dgm:presLayoutVars>
      </dgm:prSet>
      <dgm:spPr/>
    </dgm:pt>
    <dgm:pt modelId="{7D4A1121-1F35-4DCB-A063-C2F4DBE96CFD}" type="pres">
      <dgm:prSet presAssocID="{649D3714-C2B7-4477-AE30-DD8FCAE592E1}" presName="sibTrans" presStyleCnt="0"/>
      <dgm:spPr/>
    </dgm:pt>
    <dgm:pt modelId="{40961E81-1A43-46A3-8D83-F61E5A43BF59}" type="pres">
      <dgm:prSet presAssocID="{0F4DF364-8F33-47CF-A04C-308E1C3FB91E}" presName="node" presStyleLbl="node1" presStyleIdx="1" presStyleCnt="5">
        <dgm:presLayoutVars>
          <dgm:bulletEnabled val="1"/>
        </dgm:presLayoutVars>
      </dgm:prSet>
      <dgm:spPr/>
    </dgm:pt>
    <dgm:pt modelId="{95E3A7A2-F720-4242-8B56-A9F1C1F1DF98}" type="pres">
      <dgm:prSet presAssocID="{CB38791F-F5A4-4BE7-B0FA-DD9ED5D85913}" presName="sibTrans" presStyleCnt="0"/>
      <dgm:spPr/>
    </dgm:pt>
    <dgm:pt modelId="{B0787907-0C09-4F6B-AD53-E73C48CB9162}" type="pres">
      <dgm:prSet presAssocID="{B5B98379-3CEC-4F3F-9296-9133604CBED6}" presName="node" presStyleLbl="node1" presStyleIdx="2" presStyleCnt="5">
        <dgm:presLayoutVars>
          <dgm:bulletEnabled val="1"/>
        </dgm:presLayoutVars>
      </dgm:prSet>
      <dgm:spPr/>
    </dgm:pt>
    <dgm:pt modelId="{C20060F7-CA7A-4127-82C6-1D04BB8BC7FD}" type="pres">
      <dgm:prSet presAssocID="{F1870F3F-4BFA-4A3F-8A25-BCF54643998A}" presName="sibTrans" presStyleCnt="0"/>
      <dgm:spPr/>
    </dgm:pt>
    <dgm:pt modelId="{BFE1A380-FB37-4F25-83FD-727305FB29ED}" type="pres">
      <dgm:prSet presAssocID="{41FA869F-0788-4F9C-88D3-6A0FFDC4B006}" presName="node" presStyleLbl="node1" presStyleIdx="3" presStyleCnt="5">
        <dgm:presLayoutVars>
          <dgm:bulletEnabled val="1"/>
        </dgm:presLayoutVars>
      </dgm:prSet>
      <dgm:spPr/>
    </dgm:pt>
    <dgm:pt modelId="{EF0E7DC0-59FA-40AC-8ACE-BA68432A275B}" type="pres">
      <dgm:prSet presAssocID="{E835C61A-0A8D-44AB-AF3B-9878F747C103}" presName="sibTrans" presStyleCnt="0"/>
      <dgm:spPr/>
    </dgm:pt>
    <dgm:pt modelId="{6FD96466-2AC2-4A7F-9A2F-660138352A65}" type="pres">
      <dgm:prSet presAssocID="{EAF1D6A9-A01E-493C-A991-AEF6D86F58E4}" presName="node" presStyleLbl="node1" presStyleIdx="4" presStyleCnt="5">
        <dgm:presLayoutVars>
          <dgm:bulletEnabled val="1"/>
        </dgm:presLayoutVars>
      </dgm:prSet>
      <dgm:spPr/>
    </dgm:pt>
  </dgm:ptLst>
  <dgm:cxnLst>
    <dgm:cxn modelId="{7ADF3307-0C13-4F06-8499-AA6185A5523F}" type="presOf" srcId="{F3F03905-6A9F-42C9-BD4A-D44DFF4E3E82}" destId="{5AE01F31-97E8-47D7-8996-4D130D91B1EB}" srcOrd="0" destOrd="0" presId="urn:microsoft.com/office/officeart/2005/8/layout/default"/>
    <dgm:cxn modelId="{C3EDC010-31D6-492D-B3AF-0CF1FAAB4632}" srcId="{F3F03905-6A9F-42C9-BD4A-D44DFF4E3E82}" destId="{02EB0BCF-F710-483E-A963-CEA0DD3C5A55}" srcOrd="0" destOrd="0" parTransId="{A09F27AA-D78C-432C-8B69-D3327D867268}" sibTransId="{649D3714-C2B7-4477-AE30-DD8FCAE592E1}"/>
    <dgm:cxn modelId="{CB619836-4D20-4659-93A6-62AA7F48BD12}" type="presOf" srcId="{41FA869F-0788-4F9C-88D3-6A0FFDC4B006}" destId="{BFE1A380-FB37-4F25-83FD-727305FB29ED}" srcOrd="0" destOrd="0" presId="urn:microsoft.com/office/officeart/2005/8/layout/default"/>
    <dgm:cxn modelId="{EAD7E139-9B7D-42D0-AC60-A9B4FECFE8B9}" srcId="{F3F03905-6A9F-42C9-BD4A-D44DFF4E3E82}" destId="{41FA869F-0788-4F9C-88D3-6A0FFDC4B006}" srcOrd="3" destOrd="0" parTransId="{10914543-F7DE-4CBC-AE79-ED1FD09CAD43}" sibTransId="{E835C61A-0A8D-44AB-AF3B-9878F747C103}"/>
    <dgm:cxn modelId="{6607733C-D0CF-4EF7-B17F-44A47FB224CE}" type="presOf" srcId="{B5B98379-3CEC-4F3F-9296-9133604CBED6}" destId="{B0787907-0C09-4F6B-AD53-E73C48CB9162}" srcOrd="0" destOrd="0" presId="urn:microsoft.com/office/officeart/2005/8/layout/default"/>
    <dgm:cxn modelId="{6CF8A47B-F897-49DE-9F48-2642B8580463}" type="presOf" srcId="{0F4DF364-8F33-47CF-A04C-308E1C3FB91E}" destId="{40961E81-1A43-46A3-8D83-F61E5A43BF59}" srcOrd="0" destOrd="0" presId="urn:microsoft.com/office/officeart/2005/8/layout/default"/>
    <dgm:cxn modelId="{8D79D7AA-2F9F-4F4A-8134-822E26A2CC1C}" srcId="{F3F03905-6A9F-42C9-BD4A-D44DFF4E3E82}" destId="{EAF1D6A9-A01E-493C-A991-AEF6D86F58E4}" srcOrd="4" destOrd="0" parTransId="{E142CCDD-890A-4659-ABF2-722BC67737B6}" sibTransId="{4C5EEC92-14F3-40B5-AE09-ADFA3D49B191}"/>
    <dgm:cxn modelId="{BD3873C6-0CE4-4FCC-934C-EF125C149F65}" srcId="{F3F03905-6A9F-42C9-BD4A-D44DFF4E3E82}" destId="{B5B98379-3CEC-4F3F-9296-9133604CBED6}" srcOrd="2" destOrd="0" parTransId="{68C2A9C6-6F58-44CF-B1E4-257E53282504}" sibTransId="{F1870F3F-4BFA-4A3F-8A25-BCF54643998A}"/>
    <dgm:cxn modelId="{445028D1-78D7-48FD-942C-1C03E7D7776B}" type="presOf" srcId="{EAF1D6A9-A01E-493C-A991-AEF6D86F58E4}" destId="{6FD96466-2AC2-4A7F-9A2F-660138352A65}" srcOrd="0" destOrd="0" presId="urn:microsoft.com/office/officeart/2005/8/layout/default"/>
    <dgm:cxn modelId="{5E108AE0-984B-45C1-A0B4-E288D4B4DC93}" srcId="{F3F03905-6A9F-42C9-BD4A-D44DFF4E3E82}" destId="{0F4DF364-8F33-47CF-A04C-308E1C3FB91E}" srcOrd="1" destOrd="0" parTransId="{AC8DE122-B3BF-4EC4-BF11-1D4681E582BA}" sibTransId="{CB38791F-F5A4-4BE7-B0FA-DD9ED5D85913}"/>
    <dgm:cxn modelId="{8D8AB1EA-B294-4239-A56A-901CD2AB98B0}" type="presOf" srcId="{02EB0BCF-F710-483E-A963-CEA0DD3C5A55}" destId="{62BE5A5B-4770-4896-A314-42254D9CE518}" srcOrd="0" destOrd="0" presId="urn:microsoft.com/office/officeart/2005/8/layout/default"/>
    <dgm:cxn modelId="{A81ECFD0-4948-46D2-9915-0E62982C74C5}" type="presParOf" srcId="{5AE01F31-97E8-47D7-8996-4D130D91B1EB}" destId="{62BE5A5B-4770-4896-A314-42254D9CE518}" srcOrd="0" destOrd="0" presId="urn:microsoft.com/office/officeart/2005/8/layout/default"/>
    <dgm:cxn modelId="{460EBA86-999E-4CB5-9851-910929A470D2}" type="presParOf" srcId="{5AE01F31-97E8-47D7-8996-4D130D91B1EB}" destId="{7D4A1121-1F35-4DCB-A063-C2F4DBE96CFD}" srcOrd="1" destOrd="0" presId="urn:microsoft.com/office/officeart/2005/8/layout/default"/>
    <dgm:cxn modelId="{15800077-BDA4-4E0C-8B01-35E9353CB4DE}" type="presParOf" srcId="{5AE01F31-97E8-47D7-8996-4D130D91B1EB}" destId="{40961E81-1A43-46A3-8D83-F61E5A43BF59}" srcOrd="2" destOrd="0" presId="urn:microsoft.com/office/officeart/2005/8/layout/default"/>
    <dgm:cxn modelId="{AAF14522-D0FB-44D4-8EE0-44670FEC053D}" type="presParOf" srcId="{5AE01F31-97E8-47D7-8996-4D130D91B1EB}" destId="{95E3A7A2-F720-4242-8B56-A9F1C1F1DF98}" srcOrd="3" destOrd="0" presId="urn:microsoft.com/office/officeart/2005/8/layout/default"/>
    <dgm:cxn modelId="{DA2B7D7C-EE96-480F-BBCE-8EB5F8FEB1E1}" type="presParOf" srcId="{5AE01F31-97E8-47D7-8996-4D130D91B1EB}" destId="{B0787907-0C09-4F6B-AD53-E73C48CB9162}" srcOrd="4" destOrd="0" presId="urn:microsoft.com/office/officeart/2005/8/layout/default"/>
    <dgm:cxn modelId="{1ECEA56C-AADC-41F8-94B9-B97A1E55B29A}" type="presParOf" srcId="{5AE01F31-97E8-47D7-8996-4D130D91B1EB}" destId="{C20060F7-CA7A-4127-82C6-1D04BB8BC7FD}" srcOrd="5" destOrd="0" presId="urn:microsoft.com/office/officeart/2005/8/layout/default"/>
    <dgm:cxn modelId="{5075C001-F4F4-4C94-ABA6-B252EE042106}" type="presParOf" srcId="{5AE01F31-97E8-47D7-8996-4D130D91B1EB}" destId="{BFE1A380-FB37-4F25-83FD-727305FB29ED}" srcOrd="6" destOrd="0" presId="urn:microsoft.com/office/officeart/2005/8/layout/default"/>
    <dgm:cxn modelId="{5A72A578-6F2C-4337-B2F9-A25481D47B0F}" type="presParOf" srcId="{5AE01F31-97E8-47D7-8996-4D130D91B1EB}" destId="{EF0E7DC0-59FA-40AC-8ACE-BA68432A275B}" srcOrd="7" destOrd="0" presId="urn:microsoft.com/office/officeart/2005/8/layout/default"/>
    <dgm:cxn modelId="{23F87226-7A92-4988-B0A6-D8BDD9242027}" type="presParOf" srcId="{5AE01F31-97E8-47D7-8996-4D130D91B1EB}" destId="{6FD96466-2AC2-4A7F-9A2F-660138352A6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B51C91-4DD6-40D5-89B5-84D73F8A90E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9E4930-0689-4C36-8DDD-1757EC5AFF76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Strengths-based: Builds on what providers and families are already doing well.</a:t>
          </a:r>
        </a:p>
      </dgm:t>
    </dgm:pt>
    <dgm:pt modelId="{8660A4CC-460F-47EE-8D51-5C849F4B2942}" type="parTrans" cxnId="{CE72A121-DE29-49CA-9747-CD6900BB3D0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9E20A11-F455-4CB6-9A86-125A9461F514}" type="sibTrans" cxnId="{CE72A121-DE29-49CA-9747-CD6900BB3D0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7CE105F-983D-4E27-A28B-3D422B11B0E2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Relationship-driven: Children thrive in safe, nurturing relationships; consultation strengthens those bonds.</a:t>
          </a:r>
        </a:p>
      </dgm:t>
    </dgm:pt>
    <dgm:pt modelId="{FF34A25A-A5D4-4141-9FDD-2770547477BF}" type="parTrans" cxnId="{47ED47D4-2984-45FA-B18D-31101EF127F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24AAE3B-64F2-4B6D-B4B5-1C26BFED0103}" type="sibTrans" cxnId="{47ED47D4-2984-45FA-B18D-31101EF127F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B1A9937-1F88-407F-B507-1384166D418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Evidence-informed: Studies show IECMHC improves teacher-child relationships, reduces teacher stress, decreases classroom removals, and improves child self-regulation.</a:t>
          </a:r>
        </a:p>
      </dgm:t>
    </dgm:pt>
    <dgm:pt modelId="{A3377450-16D0-4AA7-9D68-5456507247F9}" type="parTrans" cxnId="{A835A6C9-982F-4F6B-831B-6EDF6401943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C1C9513-3897-437E-905C-A1DD3F4ED1F4}" type="sibTrans" cxnId="{A835A6C9-982F-4F6B-831B-6EDF6401943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8A11CF1-1AEF-4694-8393-E2742F00CFC3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>
                  <a:lumMod val="20000"/>
                  <a:lumOff val="80000"/>
                </a:schemeClr>
              </a:solidFill>
            </a:rPr>
            <a:t>Flexible: Works across Maine’s mixed-delivery system: FCCPs, centers, schools, Head Start.</a:t>
          </a:r>
        </a:p>
      </dgm:t>
    </dgm:pt>
    <dgm:pt modelId="{0BE114E7-E88B-41A2-B4F5-AF7D007014D0}" type="parTrans" cxnId="{5590F9D7-DFA2-4CC5-B735-E06E5279A62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5A02462-8A52-46BD-9166-0EA94D96F360}" type="sibTrans" cxnId="{5590F9D7-DFA2-4CC5-B735-E06E5279A62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B99814-E506-4570-AB90-F7C06EF4132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>
                  <a:lumMod val="20000"/>
                  <a:lumOff val="80000"/>
                </a:schemeClr>
              </a:solidFill>
            </a:rPr>
            <a:t>Culturally responsive: Tailors strategies to the family and community context.</a:t>
          </a:r>
        </a:p>
      </dgm:t>
    </dgm:pt>
    <dgm:pt modelId="{982C56AC-AE06-43C9-AEBC-73832F72C301}" type="parTrans" cxnId="{4CC15FC2-61A3-40E7-B7B0-5681002E81F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3CA940D-EBEE-4DD0-97F0-A822AD3388BF}" type="sibTrans" cxnId="{4CC15FC2-61A3-40E7-B7B0-5681002E81F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B87C6A1-A222-4308-B1D4-2B9C2463CE55}" type="pres">
      <dgm:prSet presAssocID="{5CB51C91-4DD6-40D5-89B5-84D73F8A90E9}" presName="linear" presStyleCnt="0">
        <dgm:presLayoutVars>
          <dgm:animLvl val="lvl"/>
          <dgm:resizeHandles val="exact"/>
        </dgm:presLayoutVars>
      </dgm:prSet>
      <dgm:spPr/>
    </dgm:pt>
    <dgm:pt modelId="{9124E916-DB3A-4657-AF7F-6EA3D901E794}" type="pres">
      <dgm:prSet presAssocID="{D09E4930-0689-4C36-8DDD-1757EC5AFF76}" presName="parentText" presStyleLbl="node1" presStyleIdx="0" presStyleCnt="5" custScaleY="106181" custLinFactY="-150807" custLinFactNeighborY="-200000">
        <dgm:presLayoutVars>
          <dgm:chMax val="0"/>
          <dgm:bulletEnabled val="1"/>
        </dgm:presLayoutVars>
      </dgm:prSet>
      <dgm:spPr/>
    </dgm:pt>
    <dgm:pt modelId="{9A7576CC-E7DF-4B02-A9D5-25F51D2D8522}" type="pres">
      <dgm:prSet presAssocID="{19E20A11-F455-4CB6-9A86-125A9461F514}" presName="spacer" presStyleCnt="0"/>
      <dgm:spPr/>
    </dgm:pt>
    <dgm:pt modelId="{A7FC7515-FC89-4B37-ADEE-E02D5FE39FCF}" type="pres">
      <dgm:prSet presAssocID="{B7CE105F-983D-4E27-A28B-3D422B11B0E2}" presName="parentText" presStyleLbl="node1" presStyleIdx="1" presStyleCnt="5" custLinFactY="-40366" custLinFactNeighborY="-100000">
        <dgm:presLayoutVars>
          <dgm:chMax val="0"/>
          <dgm:bulletEnabled val="1"/>
        </dgm:presLayoutVars>
      </dgm:prSet>
      <dgm:spPr/>
    </dgm:pt>
    <dgm:pt modelId="{3C387580-E125-42FA-8208-F09AEF4EC33A}" type="pres">
      <dgm:prSet presAssocID="{024AAE3B-64F2-4B6D-B4B5-1C26BFED0103}" presName="spacer" presStyleCnt="0"/>
      <dgm:spPr/>
    </dgm:pt>
    <dgm:pt modelId="{9FF59FC0-E616-4B3E-A218-A3FDD10DDC81}" type="pres">
      <dgm:prSet presAssocID="{CB1A9937-1F88-407F-B507-1384166D4183}" presName="parentText" presStyleLbl="node1" presStyleIdx="2" presStyleCnt="5" custScaleY="193542" custLinFactY="-9914" custLinFactNeighborY="-100000">
        <dgm:presLayoutVars>
          <dgm:chMax val="0"/>
          <dgm:bulletEnabled val="1"/>
        </dgm:presLayoutVars>
      </dgm:prSet>
      <dgm:spPr/>
    </dgm:pt>
    <dgm:pt modelId="{0F3ECC9A-BED2-43A3-AC28-AA0E4E85EFAC}" type="pres">
      <dgm:prSet presAssocID="{6C1C9513-3897-437E-905C-A1DD3F4ED1F4}" presName="spacer" presStyleCnt="0"/>
      <dgm:spPr/>
    </dgm:pt>
    <dgm:pt modelId="{B12C0997-7DFD-43C6-A789-831FA29BD65B}" type="pres">
      <dgm:prSet presAssocID="{C8A11CF1-1AEF-4694-8393-E2742F00CFC3}" presName="parentText" presStyleLbl="node1" presStyleIdx="3" presStyleCnt="5" custLinFactY="18531" custLinFactNeighborY="100000">
        <dgm:presLayoutVars>
          <dgm:chMax val="0"/>
          <dgm:bulletEnabled val="1"/>
        </dgm:presLayoutVars>
      </dgm:prSet>
      <dgm:spPr/>
    </dgm:pt>
    <dgm:pt modelId="{9533B95D-970E-439E-97EE-55B639093B42}" type="pres">
      <dgm:prSet presAssocID="{05A02462-8A52-46BD-9166-0EA94D96F360}" presName="spacer" presStyleCnt="0"/>
      <dgm:spPr/>
    </dgm:pt>
    <dgm:pt modelId="{30AB008B-1B6F-456D-8DB2-9DBFE1939196}" type="pres">
      <dgm:prSet presAssocID="{DAB99814-E506-4570-AB90-F7C06EF4132B}" presName="parentText" presStyleLbl="node1" presStyleIdx="4" presStyleCnt="5" custLinFactY="53751" custLinFactNeighborY="100000">
        <dgm:presLayoutVars>
          <dgm:chMax val="0"/>
          <dgm:bulletEnabled val="1"/>
        </dgm:presLayoutVars>
      </dgm:prSet>
      <dgm:spPr/>
    </dgm:pt>
  </dgm:ptLst>
  <dgm:cxnLst>
    <dgm:cxn modelId="{CE72A121-DE29-49CA-9747-CD6900BB3D0D}" srcId="{5CB51C91-4DD6-40D5-89B5-84D73F8A90E9}" destId="{D09E4930-0689-4C36-8DDD-1757EC5AFF76}" srcOrd="0" destOrd="0" parTransId="{8660A4CC-460F-47EE-8D51-5C849F4B2942}" sibTransId="{19E20A11-F455-4CB6-9A86-125A9461F514}"/>
    <dgm:cxn modelId="{4399E137-F5E9-4BC2-8FDB-3DA71E3DB887}" type="presOf" srcId="{C8A11CF1-1AEF-4694-8393-E2742F00CFC3}" destId="{B12C0997-7DFD-43C6-A789-831FA29BD65B}" srcOrd="0" destOrd="0" presId="urn:microsoft.com/office/officeart/2005/8/layout/vList2"/>
    <dgm:cxn modelId="{88D5A242-2F69-48AC-A168-1E0CEABFE00E}" type="presOf" srcId="{B7CE105F-983D-4E27-A28B-3D422B11B0E2}" destId="{A7FC7515-FC89-4B37-ADEE-E02D5FE39FCF}" srcOrd="0" destOrd="0" presId="urn:microsoft.com/office/officeart/2005/8/layout/vList2"/>
    <dgm:cxn modelId="{792CE488-42B3-448F-A94A-40182CDD0624}" type="presOf" srcId="{CB1A9937-1F88-407F-B507-1384166D4183}" destId="{9FF59FC0-E616-4B3E-A218-A3FDD10DDC81}" srcOrd="0" destOrd="0" presId="urn:microsoft.com/office/officeart/2005/8/layout/vList2"/>
    <dgm:cxn modelId="{072B76A7-F587-4521-AEC7-841C0B4DBAB7}" type="presOf" srcId="{5CB51C91-4DD6-40D5-89B5-84D73F8A90E9}" destId="{EB87C6A1-A222-4308-B1D4-2B9C2463CE55}" srcOrd="0" destOrd="0" presId="urn:microsoft.com/office/officeart/2005/8/layout/vList2"/>
    <dgm:cxn modelId="{4CC15FC2-61A3-40E7-B7B0-5681002E81F8}" srcId="{5CB51C91-4DD6-40D5-89B5-84D73F8A90E9}" destId="{DAB99814-E506-4570-AB90-F7C06EF4132B}" srcOrd="4" destOrd="0" parTransId="{982C56AC-AE06-43C9-AEBC-73832F72C301}" sibTransId="{C3CA940D-EBEE-4DD0-97F0-A822AD3388BF}"/>
    <dgm:cxn modelId="{A835A6C9-982F-4F6B-831B-6EDF64019431}" srcId="{5CB51C91-4DD6-40D5-89B5-84D73F8A90E9}" destId="{CB1A9937-1F88-407F-B507-1384166D4183}" srcOrd="2" destOrd="0" parTransId="{A3377450-16D0-4AA7-9D68-5456507247F9}" sibTransId="{6C1C9513-3897-437E-905C-A1DD3F4ED1F4}"/>
    <dgm:cxn modelId="{47ED47D4-2984-45FA-B18D-31101EF127F2}" srcId="{5CB51C91-4DD6-40D5-89B5-84D73F8A90E9}" destId="{B7CE105F-983D-4E27-A28B-3D422B11B0E2}" srcOrd="1" destOrd="0" parTransId="{FF34A25A-A5D4-4141-9FDD-2770547477BF}" sibTransId="{024AAE3B-64F2-4B6D-B4B5-1C26BFED0103}"/>
    <dgm:cxn modelId="{5590F9D7-DFA2-4CC5-B735-E06E5279A62C}" srcId="{5CB51C91-4DD6-40D5-89B5-84D73F8A90E9}" destId="{C8A11CF1-1AEF-4694-8393-E2742F00CFC3}" srcOrd="3" destOrd="0" parTransId="{0BE114E7-E88B-41A2-B4F5-AF7D007014D0}" sibTransId="{05A02462-8A52-46BD-9166-0EA94D96F360}"/>
    <dgm:cxn modelId="{F0F8D1E7-8F8E-4895-A2E9-26098AF5D93A}" type="presOf" srcId="{DAB99814-E506-4570-AB90-F7C06EF4132B}" destId="{30AB008B-1B6F-456D-8DB2-9DBFE1939196}" srcOrd="0" destOrd="0" presId="urn:microsoft.com/office/officeart/2005/8/layout/vList2"/>
    <dgm:cxn modelId="{EDEB17FA-80DE-488E-A3E7-119FF8B75CC7}" type="presOf" srcId="{D09E4930-0689-4C36-8DDD-1757EC5AFF76}" destId="{9124E916-DB3A-4657-AF7F-6EA3D901E794}" srcOrd="0" destOrd="0" presId="urn:microsoft.com/office/officeart/2005/8/layout/vList2"/>
    <dgm:cxn modelId="{1775058E-77F0-4213-AA39-5C543B28F566}" type="presParOf" srcId="{EB87C6A1-A222-4308-B1D4-2B9C2463CE55}" destId="{9124E916-DB3A-4657-AF7F-6EA3D901E794}" srcOrd="0" destOrd="0" presId="urn:microsoft.com/office/officeart/2005/8/layout/vList2"/>
    <dgm:cxn modelId="{6C46E327-E696-42E9-B84F-FBE793DCFBC1}" type="presParOf" srcId="{EB87C6A1-A222-4308-B1D4-2B9C2463CE55}" destId="{9A7576CC-E7DF-4B02-A9D5-25F51D2D8522}" srcOrd="1" destOrd="0" presId="urn:microsoft.com/office/officeart/2005/8/layout/vList2"/>
    <dgm:cxn modelId="{8B370330-EDA9-4426-BFC0-47410691CCE1}" type="presParOf" srcId="{EB87C6A1-A222-4308-B1D4-2B9C2463CE55}" destId="{A7FC7515-FC89-4B37-ADEE-E02D5FE39FCF}" srcOrd="2" destOrd="0" presId="urn:microsoft.com/office/officeart/2005/8/layout/vList2"/>
    <dgm:cxn modelId="{323AE6DA-69CF-48A4-89B1-556FDED39900}" type="presParOf" srcId="{EB87C6A1-A222-4308-B1D4-2B9C2463CE55}" destId="{3C387580-E125-42FA-8208-F09AEF4EC33A}" srcOrd="3" destOrd="0" presId="urn:microsoft.com/office/officeart/2005/8/layout/vList2"/>
    <dgm:cxn modelId="{28EB1EE5-EA6A-4C2B-AB7B-2CCC5C8302FF}" type="presParOf" srcId="{EB87C6A1-A222-4308-B1D4-2B9C2463CE55}" destId="{9FF59FC0-E616-4B3E-A218-A3FDD10DDC81}" srcOrd="4" destOrd="0" presId="urn:microsoft.com/office/officeart/2005/8/layout/vList2"/>
    <dgm:cxn modelId="{7E5288AE-D77D-448B-AC6C-22D439ACE8F2}" type="presParOf" srcId="{EB87C6A1-A222-4308-B1D4-2B9C2463CE55}" destId="{0F3ECC9A-BED2-43A3-AC28-AA0E4E85EFAC}" srcOrd="5" destOrd="0" presId="urn:microsoft.com/office/officeart/2005/8/layout/vList2"/>
    <dgm:cxn modelId="{635E40A2-9844-431A-AC17-4428B0B554AB}" type="presParOf" srcId="{EB87C6A1-A222-4308-B1D4-2B9C2463CE55}" destId="{B12C0997-7DFD-43C6-A789-831FA29BD65B}" srcOrd="6" destOrd="0" presId="urn:microsoft.com/office/officeart/2005/8/layout/vList2"/>
    <dgm:cxn modelId="{3DC1389A-3D27-4784-9ED6-B9CEDC487ACB}" type="presParOf" srcId="{EB87C6A1-A222-4308-B1D4-2B9C2463CE55}" destId="{9533B95D-970E-439E-97EE-55B639093B42}" srcOrd="7" destOrd="0" presId="urn:microsoft.com/office/officeart/2005/8/layout/vList2"/>
    <dgm:cxn modelId="{572355D4-2E4B-460B-8BEB-4A61942C66ED}" type="presParOf" srcId="{EB87C6A1-A222-4308-B1D4-2B9C2463CE55}" destId="{30AB008B-1B6F-456D-8DB2-9DBFE193919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244EDB-11A2-4205-A4C3-68DFC15F06B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D01B7D-A0A4-4D6C-9605-412C6B938A3A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Educators: Gain practical classroom strategies, reduced stress, increased satisfaction, and more inclusive practices.</a:t>
          </a:r>
        </a:p>
      </dgm:t>
    </dgm:pt>
    <dgm:pt modelId="{EEFE41FC-3CAE-4B1A-9DBB-99835E72F968}" type="parTrans" cxnId="{B4DE988C-22EE-4614-89C3-78D9001C00F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F541DAC-988E-4B57-9DAD-7A55D898DBF1}" type="sibTrans" cxnId="{B4DE988C-22EE-4614-89C3-78D9001C00F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9148080-4F06-458F-B195-95F3F37B2C6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Parents &amp; Families: Receive reassurance, guidance, practical home strategies, and stronger communication with providers.</a:t>
          </a:r>
        </a:p>
      </dgm:t>
    </dgm:pt>
    <dgm:pt modelId="{97A6BE46-7730-42B2-AFE5-175025D32648}" type="parTrans" cxnId="{33B80ABB-033A-459F-8218-F81E7D81891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55C8B55B-AA6B-45CF-9614-1285176FE995}" type="sibTrans" cxnId="{33B80ABB-033A-459F-8218-F81E7D81891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F1349F8-138C-4C31-8D85-8904E8591F45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Children: Promotes emotional wellbeing &amp; resilience, Builds social skills &amp; readiness to learn, Reduces risk of exclusion or expulsion</a:t>
          </a:r>
        </a:p>
      </dgm:t>
    </dgm:pt>
    <dgm:pt modelId="{DB9064E2-E17E-46BD-BBC3-79DE403E6012}" type="parTrans" cxnId="{62D16AF1-51A3-4CCE-8EB9-C81FE59C2E26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60F75C2-9495-41D3-AAE5-04C81981D28C}" type="sibTrans" cxnId="{62D16AF1-51A3-4CCE-8EB9-C81FE59C2E26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F0CF45E-0DEC-45F6-988E-32E7751B0B98}">
      <dgm:prSet/>
      <dgm:spPr>
        <a:solidFill>
          <a:schemeClr val="accent3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60000"/>
                  <a:lumOff val="40000"/>
                </a:schemeClr>
              </a:solidFill>
            </a:rPr>
            <a:t>Administrators &amp; Policymakers: Cost-effective, evidence-based prevention aligned with state goals, supports workforce stability and equity, and provides data for improvement.</a:t>
          </a:r>
        </a:p>
      </dgm:t>
    </dgm:pt>
    <dgm:pt modelId="{D3EB6016-D6E6-418F-B06A-DB6A1F4BB4FA}" type="parTrans" cxnId="{F4E7A06D-4900-4CCC-BD37-8EDF5685FA9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4F374DBA-A484-47EE-916C-EA2E6D46F08F}" type="sibTrans" cxnId="{F4E7A06D-4900-4CCC-BD37-8EDF5685FA9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47F2B40-FA54-4A62-B141-49EA93FD1196}">
      <dgm:prSet/>
      <dgm:spPr>
        <a:solidFill>
          <a:schemeClr val="accent4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60000"/>
                  <a:lumOff val="40000"/>
                </a:schemeClr>
              </a:solidFill>
            </a:rPr>
            <a:t>Doctors &amp; Health Professionals: IECMHC reduces unnecessary referrals, integrates mental health with child health, and provides families with practical strategies.</a:t>
          </a:r>
        </a:p>
      </dgm:t>
    </dgm:pt>
    <dgm:pt modelId="{0C739115-6755-4881-8E28-BD59BC345CA5}" type="parTrans" cxnId="{D3775F76-FD39-4429-850E-D5C6E4DFDE3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B6AD952A-22E6-46DE-B3A8-2D9D3C5F7BDA}" type="sibTrans" cxnId="{D3775F76-FD39-4429-850E-D5C6E4DFDE3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9788CE5-7635-45D1-BDFD-167CF3C71750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60000"/>
                  <a:lumOff val="40000"/>
                </a:schemeClr>
              </a:solidFill>
            </a:rPr>
            <a:t>Case Managers &amp; Social Workers: IECMHC is a preventive support that reduces crises, strengthens routines, and connects families to resources.</a:t>
          </a:r>
        </a:p>
      </dgm:t>
    </dgm:pt>
    <dgm:pt modelId="{E9727524-D905-4622-AF20-D31D83FBA913}" type="parTrans" cxnId="{1CA132F6-7F1D-4989-BD56-33692E10FF6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CF72373-49EA-4918-BA23-9662C075167B}" type="sibTrans" cxnId="{1CA132F6-7F1D-4989-BD56-33692E10FF6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AC32FD7F-136D-4613-9310-66A3CC682D5F}" type="pres">
      <dgm:prSet presAssocID="{72244EDB-11A2-4205-A4C3-68DFC15F06B2}" presName="diagram" presStyleCnt="0">
        <dgm:presLayoutVars>
          <dgm:dir/>
          <dgm:resizeHandles val="exact"/>
        </dgm:presLayoutVars>
      </dgm:prSet>
      <dgm:spPr/>
    </dgm:pt>
    <dgm:pt modelId="{C31C4281-E8AD-499D-A8BE-0F97E36F7A59}" type="pres">
      <dgm:prSet presAssocID="{03D01B7D-A0A4-4D6C-9605-412C6B938A3A}" presName="node" presStyleLbl="node1" presStyleIdx="0" presStyleCnt="6">
        <dgm:presLayoutVars>
          <dgm:bulletEnabled val="1"/>
        </dgm:presLayoutVars>
      </dgm:prSet>
      <dgm:spPr/>
    </dgm:pt>
    <dgm:pt modelId="{37FEDE60-6415-4D08-871D-9480FD7F0FE5}" type="pres">
      <dgm:prSet presAssocID="{7F541DAC-988E-4B57-9DAD-7A55D898DBF1}" presName="sibTrans" presStyleCnt="0"/>
      <dgm:spPr/>
    </dgm:pt>
    <dgm:pt modelId="{92B114F7-C38D-45BF-8DF8-289EFFC8BA16}" type="pres">
      <dgm:prSet presAssocID="{89148080-4F06-458F-B195-95F3F37B2C6B}" presName="node" presStyleLbl="node1" presStyleIdx="1" presStyleCnt="6">
        <dgm:presLayoutVars>
          <dgm:bulletEnabled val="1"/>
        </dgm:presLayoutVars>
      </dgm:prSet>
      <dgm:spPr/>
    </dgm:pt>
    <dgm:pt modelId="{8485E1BF-6E4F-4CEC-81E6-D72961C672B2}" type="pres">
      <dgm:prSet presAssocID="{55C8B55B-AA6B-45CF-9614-1285176FE995}" presName="sibTrans" presStyleCnt="0"/>
      <dgm:spPr/>
    </dgm:pt>
    <dgm:pt modelId="{F7254ACA-FA00-4B1B-80F7-6AE9C05B9DFF}" type="pres">
      <dgm:prSet presAssocID="{0F1349F8-138C-4C31-8D85-8904E8591F45}" presName="node" presStyleLbl="node1" presStyleIdx="2" presStyleCnt="6">
        <dgm:presLayoutVars>
          <dgm:bulletEnabled val="1"/>
        </dgm:presLayoutVars>
      </dgm:prSet>
      <dgm:spPr/>
    </dgm:pt>
    <dgm:pt modelId="{594F6AE0-FDCC-4B3F-8AA6-FB8EF98E6477}" type="pres">
      <dgm:prSet presAssocID="{C60F75C2-9495-41D3-AAE5-04C81981D28C}" presName="sibTrans" presStyleCnt="0"/>
      <dgm:spPr/>
    </dgm:pt>
    <dgm:pt modelId="{F9334C1A-BB7A-4240-893D-CE311A8CA93C}" type="pres">
      <dgm:prSet presAssocID="{2F0CF45E-0DEC-45F6-988E-32E7751B0B98}" presName="node" presStyleLbl="node1" presStyleIdx="3" presStyleCnt="6">
        <dgm:presLayoutVars>
          <dgm:bulletEnabled val="1"/>
        </dgm:presLayoutVars>
      </dgm:prSet>
      <dgm:spPr/>
    </dgm:pt>
    <dgm:pt modelId="{3A0A2759-0F78-4236-866F-1028162AA6D8}" type="pres">
      <dgm:prSet presAssocID="{4F374DBA-A484-47EE-916C-EA2E6D46F08F}" presName="sibTrans" presStyleCnt="0"/>
      <dgm:spPr/>
    </dgm:pt>
    <dgm:pt modelId="{80C7A170-D734-4DB3-8D7F-53102524F9D7}" type="pres">
      <dgm:prSet presAssocID="{C47F2B40-FA54-4A62-B141-49EA93FD1196}" presName="node" presStyleLbl="node1" presStyleIdx="4" presStyleCnt="6">
        <dgm:presLayoutVars>
          <dgm:bulletEnabled val="1"/>
        </dgm:presLayoutVars>
      </dgm:prSet>
      <dgm:spPr/>
    </dgm:pt>
    <dgm:pt modelId="{8645DFAA-F3BC-4E3D-BE4D-EA12001DE7E3}" type="pres">
      <dgm:prSet presAssocID="{B6AD952A-22E6-46DE-B3A8-2D9D3C5F7BDA}" presName="sibTrans" presStyleCnt="0"/>
      <dgm:spPr/>
    </dgm:pt>
    <dgm:pt modelId="{1C49344B-57B7-4B7E-A0A2-976C7D313DCE}" type="pres">
      <dgm:prSet presAssocID="{09788CE5-7635-45D1-BDFD-167CF3C71750}" presName="node" presStyleLbl="node1" presStyleIdx="5" presStyleCnt="6">
        <dgm:presLayoutVars>
          <dgm:bulletEnabled val="1"/>
        </dgm:presLayoutVars>
      </dgm:prSet>
      <dgm:spPr/>
    </dgm:pt>
  </dgm:ptLst>
  <dgm:cxnLst>
    <dgm:cxn modelId="{EF17A160-F808-4498-88E9-0A4D0AD5C9B9}" type="presOf" srcId="{09788CE5-7635-45D1-BDFD-167CF3C71750}" destId="{1C49344B-57B7-4B7E-A0A2-976C7D313DCE}" srcOrd="0" destOrd="0" presId="urn:microsoft.com/office/officeart/2005/8/layout/default"/>
    <dgm:cxn modelId="{F4E7A06D-4900-4CCC-BD37-8EDF5685FA91}" srcId="{72244EDB-11A2-4205-A4C3-68DFC15F06B2}" destId="{2F0CF45E-0DEC-45F6-988E-32E7751B0B98}" srcOrd="3" destOrd="0" parTransId="{D3EB6016-D6E6-418F-B06A-DB6A1F4BB4FA}" sibTransId="{4F374DBA-A484-47EE-916C-EA2E6D46F08F}"/>
    <dgm:cxn modelId="{1F59A84E-CB93-47BE-8F0A-664695F4D793}" type="presOf" srcId="{2F0CF45E-0DEC-45F6-988E-32E7751B0B98}" destId="{F9334C1A-BB7A-4240-893D-CE311A8CA93C}" srcOrd="0" destOrd="0" presId="urn:microsoft.com/office/officeart/2005/8/layout/default"/>
    <dgm:cxn modelId="{D3775F76-FD39-4429-850E-D5C6E4DFDE30}" srcId="{72244EDB-11A2-4205-A4C3-68DFC15F06B2}" destId="{C47F2B40-FA54-4A62-B141-49EA93FD1196}" srcOrd="4" destOrd="0" parTransId="{0C739115-6755-4881-8E28-BD59BC345CA5}" sibTransId="{B6AD952A-22E6-46DE-B3A8-2D9D3C5F7BDA}"/>
    <dgm:cxn modelId="{78CC1D82-E691-400F-9738-513274B2F7F4}" type="presOf" srcId="{C47F2B40-FA54-4A62-B141-49EA93FD1196}" destId="{80C7A170-D734-4DB3-8D7F-53102524F9D7}" srcOrd="0" destOrd="0" presId="urn:microsoft.com/office/officeart/2005/8/layout/default"/>
    <dgm:cxn modelId="{B4DE988C-22EE-4614-89C3-78D9001C00FB}" srcId="{72244EDB-11A2-4205-A4C3-68DFC15F06B2}" destId="{03D01B7D-A0A4-4D6C-9605-412C6B938A3A}" srcOrd="0" destOrd="0" parTransId="{EEFE41FC-3CAE-4B1A-9DBB-99835E72F968}" sibTransId="{7F541DAC-988E-4B57-9DAD-7A55D898DBF1}"/>
    <dgm:cxn modelId="{3D7CC598-5883-4D1C-AE0C-B6E83464630C}" type="presOf" srcId="{03D01B7D-A0A4-4D6C-9605-412C6B938A3A}" destId="{C31C4281-E8AD-499D-A8BE-0F97E36F7A59}" srcOrd="0" destOrd="0" presId="urn:microsoft.com/office/officeart/2005/8/layout/default"/>
    <dgm:cxn modelId="{523D649E-5574-4A9A-9CE4-BF7452AA0256}" type="presOf" srcId="{89148080-4F06-458F-B195-95F3F37B2C6B}" destId="{92B114F7-C38D-45BF-8DF8-289EFFC8BA16}" srcOrd="0" destOrd="0" presId="urn:microsoft.com/office/officeart/2005/8/layout/default"/>
    <dgm:cxn modelId="{2BA404BB-B2C1-4A98-B68D-9DF9B06FC942}" type="presOf" srcId="{72244EDB-11A2-4205-A4C3-68DFC15F06B2}" destId="{AC32FD7F-136D-4613-9310-66A3CC682D5F}" srcOrd="0" destOrd="0" presId="urn:microsoft.com/office/officeart/2005/8/layout/default"/>
    <dgm:cxn modelId="{33B80ABB-033A-459F-8218-F81E7D818918}" srcId="{72244EDB-11A2-4205-A4C3-68DFC15F06B2}" destId="{89148080-4F06-458F-B195-95F3F37B2C6B}" srcOrd="1" destOrd="0" parTransId="{97A6BE46-7730-42B2-AFE5-175025D32648}" sibTransId="{55C8B55B-AA6B-45CF-9614-1285176FE995}"/>
    <dgm:cxn modelId="{81D21BCE-6BAC-4C5F-BF11-4DDB51214F4E}" type="presOf" srcId="{0F1349F8-138C-4C31-8D85-8904E8591F45}" destId="{F7254ACA-FA00-4B1B-80F7-6AE9C05B9DFF}" srcOrd="0" destOrd="0" presId="urn:microsoft.com/office/officeart/2005/8/layout/default"/>
    <dgm:cxn modelId="{62D16AF1-51A3-4CCE-8EB9-C81FE59C2E26}" srcId="{72244EDB-11A2-4205-A4C3-68DFC15F06B2}" destId="{0F1349F8-138C-4C31-8D85-8904E8591F45}" srcOrd="2" destOrd="0" parTransId="{DB9064E2-E17E-46BD-BBC3-79DE403E6012}" sibTransId="{C60F75C2-9495-41D3-AAE5-04C81981D28C}"/>
    <dgm:cxn modelId="{1CA132F6-7F1D-4989-BD56-33692E10FF60}" srcId="{72244EDB-11A2-4205-A4C3-68DFC15F06B2}" destId="{09788CE5-7635-45D1-BDFD-167CF3C71750}" srcOrd="5" destOrd="0" parTransId="{E9727524-D905-4622-AF20-D31D83FBA913}" sibTransId="{9CF72373-49EA-4918-BA23-9662C075167B}"/>
    <dgm:cxn modelId="{9040E76C-3F6C-41C6-A5C0-FDBEF527A94A}" type="presParOf" srcId="{AC32FD7F-136D-4613-9310-66A3CC682D5F}" destId="{C31C4281-E8AD-499D-A8BE-0F97E36F7A59}" srcOrd="0" destOrd="0" presId="urn:microsoft.com/office/officeart/2005/8/layout/default"/>
    <dgm:cxn modelId="{1AA0CAAD-6848-4932-B0D5-E22897D40B4C}" type="presParOf" srcId="{AC32FD7F-136D-4613-9310-66A3CC682D5F}" destId="{37FEDE60-6415-4D08-871D-9480FD7F0FE5}" srcOrd="1" destOrd="0" presId="urn:microsoft.com/office/officeart/2005/8/layout/default"/>
    <dgm:cxn modelId="{1EF51D07-DE82-4B4A-A52B-19775673BE43}" type="presParOf" srcId="{AC32FD7F-136D-4613-9310-66A3CC682D5F}" destId="{92B114F7-C38D-45BF-8DF8-289EFFC8BA16}" srcOrd="2" destOrd="0" presId="urn:microsoft.com/office/officeart/2005/8/layout/default"/>
    <dgm:cxn modelId="{3806A0D6-1885-4522-A6DF-05897AAC0078}" type="presParOf" srcId="{AC32FD7F-136D-4613-9310-66A3CC682D5F}" destId="{8485E1BF-6E4F-4CEC-81E6-D72961C672B2}" srcOrd="3" destOrd="0" presId="urn:microsoft.com/office/officeart/2005/8/layout/default"/>
    <dgm:cxn modelId="{A7C37051-DA0B-4722-917A-C2F99BFC2592}" type="presParOf" srcId="{AC32FD7F-136D-4613-9310-66A3CC682D5F}" destId="{F7254ACA-FA00-4B1B-80F7-6AE9C05B9DFF}" srcOrd="4" destOrd="0" presId="urn:microsoft.com/office/officeart/2005/8/layout/default"/>
    <dgm:cxn modelId="{5A97D6CA-D2D7-4A1B-83C8-9536CD482DCC}" type="presParOf" srcId="{AC32FD7F-136D-4613-9310-66A3CC682D5F}" destId="{594F6AE0-FDCC-4B3F-8AA6-FB8EF98E6477}" srcOrd="5" destOrd="0" presId="urn:microsoft.com/office/officeart/2005/8/layout/default"/>
    <dgm:cxn modelId="{75F37750-C58E-432A-8DC6-5854C6459E22}" type="presParOf" srcId="{AC32FD7F-136D-4613-9310-66A3CC682D5F}" destId="{F9334C1A-BB7A-4240-893D-CE311A8CA93C}" srcOrd="6" destOrd="0" presId="urn:microsoft.com/office/officeart/2005/8/layout/default"/>
    <dgm:cxn modelId="{F3326CC2-099E-4734-946B-9559C8CA88B4}" type="presParOf" srcId="{AC32FD7F-136D-4613-9310-66A3CC682D5F}" destId="{3A0A2759-0F78-4236-866F-1028162AA6D8}" srcOrd="7" destOrd="0" presId="urn:microsoft.com/office/officeart/2005/8/layout/default"/>
    <dgm:cxn modelId="{6F02DD19-D52E-45A4-AA99-DF78B9985B83}" type="presParOf" srcId="{AC32FD7F-136D-4613-9310-66A3CC682D5F}" destId="{80C7A170-D734-4DB3-8D7F-53102524F9D7}" srcOrd="8" destOrd="0" presId="urn:microsoft.com/office/officeart/2005/8/layout/default"/>
    <dgm:cxn modelId="{B096E5D1-1A8C-43EF-958A-92F3ED59A784}" type="presParOf" srcId="{AC32FD7F-136D-4613-9310-66A3CC682D5F}" destId="{8645DFAA-F3BC-4E3D-BE4D-EA12001DE7E3}" srcOrd="9" destOrd="0" presId="urn:microsoft.com/office/officeart/2005/8/layout/default"/>
    <dgm:cxn modelId="{462F3AE6-A61D-4148-A2D7-95DCDD5E870E}" type="presParOf" srcId="{AC32FD7F-136D-4613-9310-66A3CC682D5F}" destId="{1C49344B-57B7-4B7E-A0A2-976C7D313DC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79BAC9-1E61-4DD5-A285-343DBA9CE5AE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01A92C-791F-4D19-9F2C-B42AABB794E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Work</a:t>
          </a:r>
        </a:p>
      </dgm:t>
    </dgm:pt>
    <dgm:pt modelId="{BA8649B8-D637-4896-A38B-3B201A856118}" type="parTrans" cxnId="{B63EB7B0-0F86-4B49-BB96-F896A2367F8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C4C2F86-6462-4376-9A80-7BCE3131F0CB}" type="sibTrans" cxnId="{B63EB7B0-0F86-4B49-BB96-F896A2367F8F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D9B544CD-9C32-4EBA-A3E5-29588A4B0032}">
      <dgm:prSet custT="1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accent5">
                  <a:lumMod val="50000"/>
                </a:schemeClr>
              </a:solidFill>
            </a:rPr>
            <a:t>Work side-by-side with educators, caregivers, and families to co-create practical strategies</a:t>
          </a:r>
          <a:r>
            <a:rPr lang="en-US" sz="1200" dirty="0">
              <a:solidFill>
                <a:schemeClr val="accent5">
                  <a:lumMod val="50000"/>
                </a:schemeClr>
              </a:solidFill>
            </a:rPr>
            <a:t>.</a:t>
          </a:r>
        </a:p>
      </dgm:t>
    </dgm:pt>
    <dgm:pt modelId="{C1A5BC78-B1C5-4127-B2C4-B7BA10052930}" type="parTrans" cxnId="{ADFD5020-6E82-4D56-9E69-88B08FBE442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6BBCF9E7-FCC9-4486-B7B9-B197D6B699DC}" type="sibTrans" cxnId="{ADFD5020-6E82-4D56-9E69-88B08FBE442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B125860B-AE2A-4650-BE7E-565E0DBCD58E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Provide</a:t>
          </a:r>
        </a:p>
      </dgm:t>
    </dgm:pt>
    <dgm:pt modelId="{1B74B009-4035-4FCA-9110-F3C5D7C25635}" type="parTrans" cxnId="{4ABA60F0-D71E-4762-A7DC-21390077A74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B1E18CE-6593-4EBC-A0D0-E0B65477772A}" type="sibTrans" cxnId="{4ABA60F0-D71E-4762-A7DC-21390077A74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4E2685E9-AC8D-490B-9DE2-36BC39B7EB17}">
      <dgm:prSet custT="1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accent5">
                  <a:lumMod val="50000"/>
                </a:schemeClr>
              </a:solidFill>
            </a:rPr>
            <a:t>Provide tools and resources that strengthen relationships, routines, and emotional support in early learning settings.</a:t>
          </a:r>
        </a:p>
      </dgm:t>
    </dgm:pt>
    <dgm:pt modelId="{13329406-C852-41FD-B145-862577E88107}" type="parTrans" cxnId="{49A0E25E-E728-4544-877D-9FC2ECE675F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AC6FFE2-4F4D-4C5D-99E9-A9EBF41625C6}" type="sibTrans" cxnId="{49A0E25E-E728-4544-877D-9FC2ECE675F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60F8A4A-6E4D-4349-9F95-48BEEF4F70CA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Help</a:t>
          </a:r>
        </a:p>
      </dgm:t>
    </dgm:pt>
    <dgm:pt modelId="{11638C5E-8505-4BDB-88C2-E89642A9B859}" type="parTrans" cxnId="{5D8E6F20-97F9-46CC-887F-29A60AEAED2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9686038-1587-4A35-8270-85E80FA3640F}" type="sibTrans" cxnId="{5D8E6F20-97F9-46CC-887F-29A60AEAED2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366C7429-FAB1-431C-8CD9-9CCF7CDA0FD4}">
      <dgm:prSet custT="1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accent5">
                  <a:lumMod val="50000"/>
                </a:schemeClr>
              </a:solidFill>
            </a:rPr>
            <a:t>Help staff reflect on their practice and build confidence in addressing challenging behaviors</a:t>
          </a:r>
          <a:r>
            <a:rPr lang="en-US" sz="1200" dirty="0">
              <a:solidFill>
                <a:schemeClr val="accent5">
                  <a:lumMod val="50000"/>
                </a:schemeClr>
              </a:solidFill>
            </a:rPr>
            <a:t>.</a:t>
          </a:r>
        </a:p>
      </dgm:t>
    </dgm:pt>
    <dgm:pt modelId="{E9897536-19A8-438D-A1E6-E64BC8F75D2F}" type="parTrans" cxnId="{CE5E1430-4FD3-46A6-858E-1F9F197FD82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9DF1E7E-36EC-4F4D-8CB3-4EB3046716FD}" type="sibTrans" cxnId="{CE5E1430-4FD3-46A6-858E-1F9F197FD82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59063BC7-9A6D-4A30-8BFC-412B9102EA8E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Connect</a:t>
          </a:r>
        </a:p>
      </dgm:t>
    </dgm:pt>
    <dgm:pt modelId="{A36A0752-9460-41E9-A043-C131B0071185}" type="parTrans" cxnId="{FCF3E941-BE77-43DF-ABB4-6E056182A30C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FAFF7EEB-2633-4037-8B4E-A9DF7F9F6232}" type="sibTrans" cxnId="{FCF3E941-BE77-43DF-ABB4-6E056182A30C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E60624D-C7DE-4595-B5FB-B830F926896F}">
      <dgm:prSet custT="1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accent5">
                  <a:lumMod val="50000"/>
                </a:schemeClr>
              </a:solidFill>
            </a:rPr>
            <a:t>Connect families and providers with community resources when additional support is needed.</a:t>
          </a:r>
        </a:p>
      </dgm:t>
    </dgm:pt>
    <dgm:pt modelId="{3E0AB47A-57ED-4731-9AE2-AA4F451BF9A1}" type="parTrans" cxnId="{9679B51A-1F82-40D7-998A-C731F718686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9FAB3C0-56B0-44BF-9B92-D957CBDB1102}" type="sibTrans" cxnId="{9679B51A-1F82-40D7-998A-C731F718686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7923714-BFAF-48FD-BA2C-29F3A640A95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50000"/>
                </a:schemeClr>
              </a:solidFill>
            </a:rPr>
            <a:t>Promote</a:t>
          </a:r>
        </a:p>
      </dgm:t>
    </dgm:pt>
    <dgm:pt modelId="{C6BFEB94-2786-47B4-A7FC-DB7FA905E8DF}" type="parTrans" cxnId="{770D5619-2B64-46F6-B5B2-ECCC6FA54C32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9B86D8B-C173-457C-82D8-C87D17C7E1DF}" type="sibTrans" cxnId="{770D5619-2B64-46F6-B5B2-ECCC6FA54C32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C97DC47-D363-4EC7-888D-1583FF621EB5}">
      <dgm:prSet custT="1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accent5">
                  <a:lumMod val="50000"/>
                </a:schemeClr>
              </a:solidFill>
            </a:rPr>
            <a:t>Promote long-term resilience by embedding practices that prevent problems before they start.</a:t>
          </a:r>
        </a:p>
      </dgm:t>
    </dgm:pt>
    <dgm:pt modelId="{45C6350A-ED7F-4E87-985D-1141AE37D280}" type="parTrans" cxnId="{9E4DAF3B-CFF1-4882-9D22-4A5D2CB5E89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E24F72CE-5F3C-40B8-8DE1-A634975DE2BD}" type="sibTrans" cxnId="{9E4DAF3B-CFF1-4882-9D22-4A5D2CB5E898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E530316A-8C9D-4A0D-9CD6-7BB818D952D1}" type="pres">
      <dgm:prSet presAssocID="{C979BAC9-1E61-4DD5-A285-343DBA9CE5AE}" presName="Name0" presStyleCnt="0">
        <dgm:presLayoutVars>
          <dgm:dir/>
          <dgm:animLvl val="lvl"/>
          <dgm:resizeHandles val="exact"/>
        </dgm:presLayoutVars>
      </dgm:prSet>
      <dgm:spPr/>
    </dgm:pt>
    <dgm:pt modelId="{9C243B55-CFD4-4807-867F-E1D5BD17C015}" type="pres">
      <dgm:prSet presAssocID="{9401A92C-791F-4D19-9F2C-B42AABB794E8}" presName="linNode" presStyleCnt="0"/>
      <dgm:spPr/>
    </dgm:pt>
    <dgm:pt modelId="{8284B6E1-D3F4-4FEA-8EBF-EA4C1B7A736D}" type="pres">
      <dgm:prSet presAssocID="{9401A92C-791F-4D19-9F2C-B42AABB794E8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54A68FB8-C20C-49A9-9E2A-80585CA90172}" type="pres">
      <dgm:prSet presAssocID="{9401A92C-791F-4D19-9F2C-B42AABB794E8}" presName="descendantText" presStyleLbl="alignAccFollowNode1" presStyleIdx="0" presStyleCnt="5">
        <dgm:presLayoutVars>
          <dgm:bulletEnabled/>
        </dgm:presLayoutVars>
      </dgm:prSet>
      <dgm:spPr/>
    </dgm:pt>
    <dgm:pt modelId="{8C4FE397-9968-453E-9266-F9A92BB40B79}" type="pres">
      <dgm:prSet presAssocID="{2C4C2F86-6462-4376-9A80-7BCE3131F0CB}" presName="sp" presStyleCnt="0"/>
      <dgm:spPr/>
    </dgm:pt>
    <dgm:pt modelId="{7708275F-DCB8-4E31-9FD3-D72B3866A9F6}" type="pres">
      <dgm:prSet presAssocID="{B125860B-AE2A-4650-BE7E-565E0DBCD58E}" presName="linNode" presStyleCnt="0"/>
      <dgm:spPr/>
    </dgm:pt>
    <dgm:pt modelId="{F3537AC6-8CBD-45F8-A6B4-FFD3733B342A}" type="pres">
      <dgm:prSet presAssocID="{B125860B-AE2A-4650-BE7E-565E0DBCD58E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BF232243-1A50-4816-A50F-E14542399F10}" type="pres">
      <dgm:prSet presAssocID="{B125860B-AE2A-4650-BE7E-565E0DBCD58E}" presName="descendantText" presStyleLbl="alignAccFollowNode1" presStyleIdx="1" presStyleCnt="5">
        <dgm:presLayoutVars>
          <dgm:bulletEnabled/>
        </dgm:presLayoutVars>
      </dgm:prSet>
      <dgm:spPr/>
    </dgm:pt>
    <dgm:pt modelId="{D5FC5D57-E06B-47AD-8F70-E7A01C9D3659}" type="pres">
      <dgm:prSet presAssocID="{0B1E18CE-6593-4EBC-A0D0-E0B65477772A}" presName="sp" presStyleCnt="0"/>
      <dgm:spPr/>
    </dgm:pt>
    <dgm:pt modelId="{B3BA0EE7-F40C-4ABB-BFF6-ACCE0125BE0E}" type="pres">
      <dgm:prSet presAssocID="{260F8A4A-6E4D-4349-9F95-48BEEF4F70CA}" presName="linNode" presStyleCnt="0"/>
      <dgm:spPr/>
    </dgm:pt>
    <dgm:pt modelId="{CF9EAD0E-ED0F-4842-BBEF-EA108D17FB6C}" type="pres">
      <dgm:prSet presAssocID="{260F8A4A-6E4D-4349-9F95-48BEEF4F70CA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2F29B1CA-24E0-4363-BFA2-30FF3EFAD79A}" type="pres">
      <dgm:prSet presAssocID="{260F8A4A-6E4D-4349-9F95-48BEEF4F70CA}" presName="descendantText" presStyleLbl="alignAccFollowNode1" presStyleIdx="2" presStyleCnt="5">
        <dgm:presLayoutVars>
          <dgm:bulletEnabled/>
        </dgm:presLayoutVars>
      </dgm:prSet>
      <dgm:spPr/>
    </dgm:pt>
    <dgm:pt modelId="{9EF04F58-1E33-475A-B7C3-3214B0A8DB81}" type="pres">
      <dgm:prSet presAssocID="{79686038-1587-4A35-8270-85E80FA3640F}" presName="sp" presStyleCnt="0"/>
      <dgm:spPr/>
    </dgm:pt>
    <dgm:pt modelId="{9BFF4742-3C62-4270-9763-00E21C3C0C74}" type="pres">
      <dgm:prSet presAssocID="{59063BC7-9A6D-4A30-8BFC-412B9102EA8E}" presName="linNode" presStyleCnt="0"/>
      <dgm:spPr/>
    </dgm:pt>
    <dgm:pt modelId="{6AC75ED3-3B25-44F1-B56A-C6B322D49BB0}" type="pres">
      <dgm:prSet presAssocID="{59063BC7-9A6D-4A30-8BFC-412B9102EA8E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61FEB8B4-86A6-4630-A119-43F85D276830}" type="pres">
      <dgm:prSet presAssocID="{59063BC7-9A6D-4A30-8BFC-412B9102EA8E}" presName="descendantText" presStyleLbl="alignAccFollowNode1" presStyleIdx="3" presStyleCnt="5">
        <dgm:presLayoutVars>
          <dgm:bulletEnabled/>
        </dgm:presLayoutVars>
      </dgm:prSet>
      <dgm:spPr/>
    </dgm:pt>
    <dgm:pt modelId="{B92258FA-A9D1-46C1-8BA3-60C264BFA433}" type="pres">
      <dgm:prSet presAssocID="{FAFF7EEB-2633-4037-8B4E-A9DF7F9F6232}" presName="sp" presStyleCnt="0"/>
      <dgm:spPr/>
    </dgm:pt>
    <dgm:pt modelId="{D2CDCDC5-659A-43F2-B9FD-CE0B0B412220}" type="pres">
      <dgm:prSet presAssocID="{77923714-BFAF-48FD-BA2C-29F3A640A957}" presName="linNode" presStyleCnt="0"/>
      <dgm:spPr/>
    </dgm:pt>
    <dgm:pt modelId="{15F9384D-FF2D-44FA-99CB-25AC675AB362}" type="pres">
      <dgm:prSet presAssocID="{77923714-BFAF-48FD-BA2C-29F3A640A957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72FD3269-7C28-4718-A522-E7D21E04F69B}" type="pres">
      <dgm:prSet presAssocID="{77923714-BFAF-48FD-BA2C-29F3A640A957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770D5619-2B64-46F6-B5B2-ECCC6FA54C32}" srcId="{C979BAC9-1E61-4DD5-A285-343DBA9CE5AE}" destId="{77923714-BFAF-48FD-BA2C-29F3A640A957}" srcOrd="4" destOrd="0" parTransId="{C6BFEB94-2786-47B4-A7FC-DB7FA905E8DF}" sibTransId="{89B86D8B-C173-457C-82D8-C87D17C7E1DF}"/>
    <dgm:cxn modelId="{9679B51A-1F82-40D7-998A-C731F718686B}" srcId="{59063BC7-9A6D-4A30-8BFC-412B9102EA8E}" destId="{2E60624D-C7DE-4595-B5FB-B830F926896F}" srcOrd="0" destOrd="0" parTransId="{3E0AB47A-57ED-4731-9AE2-AA4F451BF9A1}" sibTransId="{29FAB3C0-56B0-44BF-9B92-D957CBDB1102}"/>
    <dgm:cxn modelId="{5D8E6F20-97F9-46CC-887F-29A60AEAED2B}" srcId="{C979BAC9-1E61-4DD5-A285-343DBA9CE5AE}" destId="{260F8A4A-6E4D-4349-9F95-48BEEF4F70CA}" srcOrd="2" destOrd="0" parTransId="{11638C5E-8505-4BDB-88C2-E89642A9B859}" sibTransId="{79686038-1587-4A35-8270-85E80FA3640F}"/>
    <dgm:cxn modelId="{ADFD5020-6E82-4D56-9E69-88B08FBE442B}" srcId="{9401A92C-791F-4D19-9F2C-B42AABB794E8}" destId="{D9B544CD-9C32-4EBA-A3E5-29588A4B0032}" srcOrd="0" destOrd="0" parTransId="{C1A5BC78-B1C5-4127-B2C4-B7BA10052930}" sibTransId="{6BBCF9E7-FCC9-4486-B7B9-B197D6B699DC}"/>
    <dgm:cxn modelId="{CE5E1430-4FD3-46A6-858E-1F9F197FD828}" srcId="{260F8A4A-6E4D-4349-9F95-48BEEF4F70CA}" destId="{366C7429-FAB1-431C-8CD9-9CCF7CDA0FD4}" srcOrd="0" destOrd="0" parTransId="{E9897536-19A8-438D-A1E6-E64BC8F75D2F}" sibTransId="{79DF1E7E-36EC-4F4D-8CB3-4EB3046716FD}"/>
    <dgm:cxn modelId="{8C846234-1367-4274-9829-D0DD4837FD41}" type="presOf" srcId="{4E2685E9-AC8D-490B-9DE2-36BC39B7EB17}" destId="{BF232243-1A50-4816-A50F-E14542399F10}" srcOrd="0" destOrd="0" presId="urn:microsoft.com/office/officeart/2016/7/layout/VerticalSolidActionList"/>
    <dgm:cxn modelId="{9E4DAF3B-CFF1-4882-9D22-4A5D2CB5E898}" srcId="{77923714-BFAF-48FD-BA2C-29F3A640A957}" destId="{2C97DC47-D363-4EC7-888D-1583FF621EB5}" srcOrd="0" destOrd="0" parTransId="{45C6350A-ED7F-4E87-985D-1141AE37D280}" sibTransId="{E24F72CE-5F3C-40B8-8DE1-A634975DE2BD}"/>
    <dgm:cxn modelId="{09090F5D-10B8-4590-AC3D-219EC50CBFF7}" type="presOf" srcId="{2C97DC47-D363-4EC7-888D-1583FF621EB5}" destId="{72FD3269-7C28-4718-A522-E7D21E04F69B}" srcOrd="0" destOrd="0" presId="urn:microsoft.com/office/officeart/2016/7/layout/VerticalSolidActionList"/>
    <dgm:cxn modelId="{49A0E25E-E728-4544-877D-9FC2ECE675FB}" srcId="{B125860B-AE2A-4650-BE7E-565E0DBCD58E}" destId="{4E2685E9-AC8D-490B-9DE2-36BC39B7EB17}" srcOrd="0" destOrd="0" parTransId="{13329406-C852-41FD-B145-862577E88107}" sibTransId="{8AC6FFE2-4F4D-4C5D-99E9-A9EBF41625C6}"/>
    <dgm:cxn modelId="{FCF3E941-BE77-43DF-ABB4-6E056182A30C}" srcId="{C979BAC9-1E61-4DD5-A285-343DBA9CE5AE}" destId="{59063BC7-9A6D-4A30-8BFC-412B9102EA8E}" srcOrd="3" destOrd="0" parTransId="{A36A0752-9460-41E9-A043-C131B0071185}" sibTransId="{FAFF7EEB-2633-4037-8B4E-A9DF7F9F6232}"/>
    <dgm:cxn modelId="{02EB7946-A7C2-4409-BF21-0B29038EA529}" type="presOf" srcId="{D9B544CD-9C32-4EBA-A3E5-29588A4B0032}" destId="{54A68FB8-C20C-49A9-9E2A-80585CA90172}" srcOrd="0" destOrd="0" presId="urn:microsoft.com/office/officeart/2016/7/layout/VerticalSolidActionList"/>
    <dgm:cxn modelId="{AA78ED78-B902-4CDF-9B3D-6C87036D50B1}" type="presOf" srcId="{366C7429-FAB1-431C-8CD9-9CCF7CDA0FD4}" destId="{2F29B1CA-24E0-4363-BFA2-30FF3EFAD79A}" srcOrd="0" destOrd="0" presId="urn:microsoft.com/office/officeart/2016/7/layout/VerticalSolidActionList"/>
    <dgm:cxn modelId="{10DE2F94-CC03-46D1-9986-7195181BE13D}" type="presOf" srcId="{C979BAC9-1E61-4DD5-A285-343DBA9CE5AE}" destId="{E530316A-8C9D-4A0D-9CD6-7BB818D952D1}" srcOrd="0" destOrd="0" presId="urn:microsoft.com/office/officeart/2016/7/layout/VerticalSolidActionList"/>
    <dgm:cxn modelId="{C7A1B49B-0565-4859-8569-4DB68D48C064}" type="presOf" srcId="{B125860B-AE2A-4650-BE7E-565E0DBCD58E}" destId="{F3537AC6-8CBD-45F8-A6B4-FFD3733B342A}" srcOrd="0" destOrd="0" presId="urn:microsoft.com/office/officeart/2016/7/layout/VerticalSolidActionList"/>
    <dgm:cxn modelId="{03C38B9F-A28C-4BDE-BFAE-F7C4A03765EF}" type="presOf" srcId="{77923714-BFAF-48FD-BA2C-29F3A640A957}" destId="{15F9384D-FF2D-44FA-99CB-25AC675AB362}" srcOrd="0" destOrd="0" presId="urn:microsoft.com/office/officeart/2016/7/layout/VerticalSolidActionList"/>
    <dgm:cxn modelId="{B63EB7B0-0F86-4B49-BB96-F896A2367F8F}" srcId="{C979BAC9-1E61-4DD5-A285-343DBA9CE5AE}" destId="{9401A92C-791F-4D19-9F2C-B42AABB794E8}" srcOrd="0" destOrd="0" parTransId="{BA8649B8-D637-4896-A38B-3B201A856118}" sibTransId="{2C4C2F86-6462-4376-9A80-7BCE3131F0CB}"/>
    <dgm:cxn modelId="{0D73B8B0-9F0F-4223-AA9E-21EAF94CE12E}" type="presOf" srcId="{9401A92C-791F-4D19-9F2C-B42AABB794E8}" destId="{8284B6E1-D3F4-4FEA-8EBF-EA4C1B7A736D}" srcOrd="0" destOrd="0" presId="urn:microsoft.com/office/officeart/2016/7/layout/VerticalSolidActionList"/>
    <dgm:cxn modelId="{AF62ADB6-5C2D-45EB-A25E-2B5D960F1256}" type="presOf" srcId="{260F8A4A-6E4D-4349-9F95-48BEEF4F70CA}" destId="{CF9EAD0E-ED0F-4842-BBEF-EA108D17FB6C}" srcOrd="0" destOrd="0" presId="urn:microsoft.com/office/officeart/2016/7/layout/VerticalSolidActionList"/>
    <dgm:cxn modelId="{E5C39ADB-8ECE-4E81-8384-5331AE400B95}" type="presOf" srcId="{2E60624D-C7DE-4595-B5FB-B830F926896F}" destId="{61FEB8B4-86A6-4630-A119-43F85D276830}" srcOrd="0" destOrd="0" presId="urn:microsoft.com/office/officeart/2016/7/layout/VerticalSolidActionList"/>
    <dgm:cxn modelId="{046459E7-FDA6-4E44-A48D-260EAFB50867}" type="presOf" srcId="{59063BC7-9A6D-4A30-8BFC-412B9102EA8E}" destId="{6AC75ED3-3B25-44F1-B56A-C6B322D49BB0}" srcOrd="0" destOrd="0" presId="urn:microsoft.com/office/officeart/2016/7/layout/VerticalSolidActionList"/>
    <dgm:cxn modelId="{4ABA60F0-D71E-4762-A7DC-21390077A747}" srcId="{C979BAC9-1E61-4DD5-A285-343DBA9CE5AE}" destId="{B125860B-AE2A-4650-BE7E-565E0DBCD58E}" srcOrd="1" destOrd="0" parTransId="{1B74B009-4035-4FCA-9110-F3C5D7C25635}" sibTransId="{0B1E18CE-6593-4EBC-A0D0-E0B65477772A}"/>
    <dgm:cxn modelId="{02871591-30C3-4A44-8EC9-E5F7A9FDCBE1}" type="presParOf" srcId="{E530316A-8C9D-4A0D-9CD6-7BB818D952D1}" destId="{9C243B55-CFD4-4807-867F-E1D5BD17C015}" srcOrd="0" destOrd="0" presId="urn:microsoft.com/office/officeart/2016/7/layout/VerticalSolidActionList"/>
    <dgm:cxn modelId="{AC002CF9-1D3F-471C-9073-B4B68CD939FE}" type="presParOf" srcId="{9C243B55-CFD4-4807-867F-E1D5BD17C015}" destId="{8284B6E1-D3F4-4FEA-8EBF-EA4C1B7A736D}" srcOrd="0" destOrd="0" presId="urn:microsoft.com/office/officeart/2016/7/layout/VerticalSolidActionList"/>
    <dgm:cxn modelId="{E7978A25-BDF6-431C-918A-098AB96D9685}" type="presParOf" srcId="{9C243B55-CFD4-4807-867F-E1D5BD17C015}" destId="{54A68FB8-C20C-49A9-9E2A-80585CA90172}" srcOrd="1" destOrd="0" presId="urn:microsoft.com/office/officeart/2016/7/layout/VerticalSolidActionList"/>
    <dgm:cxn modelId="{11A35146-8AFD-4A98-BDF9-720F76ACF7FA}" type="presParOf" srcId="{E530316A-8C9D-4A0D-9CD6-7BB818D952D1}" destId="{8C4FE397-9968-453E-9266-F9A92BB40B79}" srcOrd="1" destOrd="0" presId="urn:microsoft.com/office/officeart/2016/7/layout/VerticalSolidActionList"/>
    <dgm:cxn modelId="{3C8F7E84-D58D-4BCF-A47E-B6D656046430}" type="presParOf" srcId="{E530316A-8C9D-4A0D-9CD6-7BB818D952D1}" destId="{7708275F-DCB8-4E31-9FD3-D72B3866A9F6}" srcOrd="2" destOrd="0" presId="urn:microsoft.com/office/officeart/2016/7/layout/VerticalSolidActionList"/>
    <dgm:cxn modelId="{C6DA289D-211C-409D-84C4-66F8779AD884}" type="presParOf" srcId="{7708275F-DCB8-4E31-9FD3-D72B3866A9F6}" destId="{F3537AC6-8CBD-45F8-A6B4-FFD3733B342A}" srcOrd="0" destOrd="0" presId="urn:microsoft.com/office/officeart/2016/7/layout/VerticalSolidActionList"/>
    <dgm:cxn modelId="{F7EAD109-F32A-4562-B9FD-A1FA87B97840}" type="presParOf" srcId="{7708275F-DCB8-4E31-9FD3-D72B3866A9F6}" destId="{BF232243-1A50-4816-A50F-E14542399F10}" srcOrd="1" destOrd="0" presId="urn:microsoft.com/office/officeart/2016/7/layout/VerticalSolidActionList"/>
    <dgm:cxn modelId="{55069F07-907B-4C93-8429-88C4205F15DF}" type="presParOf" srcId="{E530316A-8C9D-4A0D-9CD6-7BB818D952D1}" destId="{D5FC5D57-E06B-47AD-8F70-E7A01C9D3659}" srcOrd="3" destOrd="0" presId="urn:microsoft.com/office/officeart/2016/7/layout/VerticalSolidActionList"/>
    <dgm:cxn modelId="{DAB1F6FA-E982-4B78-8A0F-7352DE969193}" type="presParOf" srcId="{E530316A-8C9D-4A0D-9CD6-7BB818D952D1}" destId="{B3BA0EE7-F40C-4ABB-BFF6-ACCE0125BE0E}" srcOrd="4" destOrd="0" presId="urn:microsoft.com/office/officeart/2016/7/layout/VerticalSolidActionList"/>
    <dgm:cxn modelId="{B8F35A8E-067C-4D82-9CDB-527842C7AB2D}" type="presParOf" srcId="{B3BA0EE7-F40C-4ABB-BFF6-ACCE0125BE0E}" destId="{CF9EAD0E-ED0F-4842-BBEF-EA108D17FB6C}" srcOrd="0" destOrd="0" presId="urn:microsoft.com/office/officeart/2016/7/layout/VerticalSolidActionList"/>
    <dgm:cxn modelId="{8AD22042-C779-413E-88F3-9BC5B9EF67F3}" type="presParOf" srcId="{B3BA0EE7-F40C-4ABB-BFF6-ACCE0125BE0E}" destId="{2F29B1CA-24E0-4363-BFA2-30FF3EFAD79A}" srcOrd="1" destOrd="0" presId="urn:microsoft.com/office/officeart/2016/7/layout/VerticalSolidActionList"/>
    <dgm:cxn modelId="{7FF74C5B-368C-464C-81CB-6A9A5960C847}" type="presParOf" srcId="{E530316A-8C9D-4A0D-9CD6-7BB818D952D1}" destId="{9EF04F58-1E33-475A-B7C3-3214B0A8DB81}" srcOrd="5" destOrd="0" presId="urn:microsoft.com/office/officeart/2016/7/layout/VerticalSolidActionList"/>
    <dgm:cxn modelId="{E3C1232C-352E-499E-9AA2-877A316A0804}" type="presParOf" srcId="{E530316A-8C9D-4A0D-9CD6-7BB818D952D1}" destId="{9BFF4742-3C62-4270-9763-00E21C3C0C74}" srcOrd="6" destOrd="0" presId="urn:microsoft.com/office/officeart/2016/7/layout/VerticalSolidActionList"/>
    <dgm:cxn modelId="{6CDB72A3-ABB4-430E-A210-D3FCE21F521E}" type="presParOf" srcId="{9BFF4742-3C62-4270-9763-00E21C3C0C74}" destId="{6AC75ED3-3B25-44F1-B56A-C6B322D49BB0}" srcOrd="0" destOrd="0" presId="urn:microsoft.com/office/officeart/2016/7/layout/VerticalSolidActionList"/>
    <dgm:cxn modelId="{95AF6905-2069-448D-A90F-90226A984399}" type="presParOf" srcId="{9BFF4742-3C62-4270-9763-00E21C3C0C74}" destId="{61FEB8B4-86A6-4630-A119-43F85D276830}" srcOrd="1" destOrd="0" presId="urn:microsoft.com/office/officeart/2016/7/layout/VerticalSolidActionList"/>
    <dgm:cxn modelId="{6463B58F-09E8-43B4-880B-73D39BFA8987}" type="presParOf" srcId="{E530316A-8C9D-4A0D-9CD6-7BB818D952D1}" destId="{B92258FA-A9D1-46C1-8BA3-60C264BFA433}" srcOrd="7" destOrd="0" presId="urn:microsoft.com/office/officeart/2016/7/layout/VerticalSolidActionList"/>
    <dgm:cxn modelId="{64437DE5-D00F-491C-8AA9-D1980FA728FC}" type="presParOf" srcId="{E530316A-8C9D-4A0D-9CD6-7BB818D952D1}" destId="{D2CDCDC5-659A-43F2-B9FD-CE0B0B412220}" srcOrd="8" destOrd="0" presId="urn:microsoft.com/office/officeart/2016/7/layout/VerticalSolidActionList"/>
    <dgm:cxn modelId="{FD64106E-3D9E-454B-8E7A-1512325E58A3}" type="presParOf" srcId="{D2CDCDC5-659A-43F2-B9FD-CE0B0B412220}" destId="{15F9384D-FF2D-44FA-99CB-25AC675AB362}" srcOrd="0" destOrd="0" presId="urn:microsoft.com/office/officeart/2016/7/layout/VerticalSolidActionList"/>
    <dgm:cxn modelId="{57E5989D-7525-48D9-A4B7-FB60560973B9}" type="presParOf" srcId="{D2CDCDC5-659A-43F2-B9FD-CE0B0B412220}" destId="{72FD3269-7C28-4718-A522-E7D21E04F69B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501354-E9FF-4446-89A2-DB81C2356AC6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6EC3D5-A486-4276-8345-7B9C4943AF1C}">
      <dgm:prSet/>
      <dgm:spPr>
        <a:solidFill>
          <a:schemeClr val="bg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Emotional</a:t>
          </a:r>
          <a:r>
            <a:rPr lang="en-US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Regulation</a:t>
          </a:r>
        </a:p>
      </dgm:t>
    </dgm:pt>
    <dgm:pt modelId="{0E9717FD-3988-4855-8A3C-84B402C3CB6D}" type="parTrans" cxnId="{CA9A4EAD-6D96-404C-B54A-065B42DDE604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5EF9C67-4271-49BD-9776-06508BB2670F}" type="sibTrans" cxnId="{CA9A4EAD-6D96-404C-B54A-065B42DDE604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F5D5780-237F-4EDE-B8A0-CD57470AC7E5}">
      <dgm:prSet/>
      <dgm:spPr>
        <a:solidFill>
          <a:schemeClr val="tx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Social Skills &amp; Peer Interaction</a:t>
          </a:r>
        </a:p>
      </dgm:t>
    </dgm:pt>
    <dgm:pt modelId="{A69013ED-D4BB-4B0D-AEEB-DD15FA945FB1}" type="parTrans" cxnId="{C6880AAD-F353-4AA9-B4B0-B058293D1C6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0606327D-4917-4134-9FA9-1CFDF5BE10F7}" type="sibTrans" cxnId="{C6880AAD-F353-4AA9-B4B0-B058293D1C60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EA68619-7A13-45B1-92A8-0CA59AAF7515}">
      <dgm:prSet/>
      <dgm:spPr>
        <a:solidFill>
          <a:schemeClr val="bg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Attachment &amp; Relationships</a:t>
          </a:r>
        </a:p>
      </dgm:t>
    </dgm:pt>
    <dgm:pt modelId="{340B83F0-055C-4289-93FD-B7CFC92FEDF2}" type="parTrans" cxnId="{1A94ED2A-EDB9-4C2D-9624-D76B7D7DD315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45743248-12BC-4A6B-9C10-7183DAD9CA62}" type="sibTrans" cxnId="{1A94ED2A-EDB9-4C2D-9624-D76B7D7DD315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3F4B2C3-FFE6-4017-829C-0FFEAEEEAE32}">
      <dgm:prSet/>
      <dgm:spPr>
        <a:solidFill>
          <a:schemeClr val="accent4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Behavioral Self-Control</a:t>
          </a:r>
        </a:p>
      </dgm:t>
    </dgm:pt>
    <dgm:pt modelId="{E2340982-F2A6-43C7-8C10-EA2D6CEDADE8}" type="parTrans" cxnId="{6947E0D7-C7D9-4436-B4BC-42F763914E9D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FC15F8E-6FEF-4B40-A95C-436622B93EFB}" type="sibTrans" cxnId="{6947E0D7-C7D9-4436-B4BC-42F763914E9D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21FE418E-B45C-4EBB-912E-9C2B45E8426B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Developmental Progress</a:t>
          </a:r>
        </a:p>
      </dgm:t>
    </dgm:pt>
    <dgm:pt modelId="{751D468F-6BF5-46DA-A2BC-FCE63B5F4872}" type="parTrans" cxnId="{36950FEF-4DDE-4566-8E71-2DBD9002DF9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FCD3127-869E-4FCB-B0CF-06DC35308DB9}" type="sibTrans" cxnId="{36950FEF-4DDE-4566-8E71-2DBD9002DF9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D4A6FC5A-B8D7-4466-B819-0BC05A587895}">
      <dgm:prSet/>
      <dgm:spPr>
        <a:solidFill>
          <a:schemeClr val="tx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>
              <a:solidFill>
                <a:schemeClr val="accent5">
                  <a:lumMod val="50000"/>
                </a:schemeClr>
              </a:solidFill>
            </a:rPr>
            <a:t>Trauma-Informed Focus</a:t>
          </a:r>
        </a:p>
      </dgm:t>
    </dgm:pt>
    <dgm:pt modelId="{A492F415-4E73-43D1-AB2C-0B00C83C9642}" type="parTrans" cxnId="{3010C569-5CFB-4E7F-BD63-54F976038A8C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5B50CE45-759A-4D6E-9251-0B2CA6C7A50D}" type="sibTrans" cxnId="{3010C569-5CFB-4E7F-BD63-54F976038A8C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B90D244C-C505-4D71-A989-9DED1040B1B5}" type="pres">
      <dgm:prSet presAssocID="{03501354-E9FF-4446-89A2-DB81C2356AC6}" presName="compositeShape" presStyleCnt="0">
        <dgm:presLayoutVars>
          <dgm:chMax val="7"/>
          <dgm:dir/>
          <dgm:resizeHandles val="exact"/>
        </dgm:presLayoutVars>
      </dgm:prSet>
      <dgm:spPr/>
    </dgm:pt>
    <dgm:pt modelId="{0F3861EF-8232-4AA1-AE35-7F1502C41533}" type="pres">
      <dgm:prSet presAssocID="{03501354-E9FF-4446-89A2-DB81C2356AC6}" presName="wedge1" presStyleLbl="node1" presStyleIdx="0" presStyleCnt="6" custLinFactNeighborX="1534" custLinFactNeighborY="-1068"/>
      <dgm:spPr/>
    </dgm:pt>
    <dgm:pt modelId="{4C02139F-8B7B-44E3-8D57-8DDABBA89BB2}" type="pres">
      <dgm:prSet presAssocID="{03501354-E9FF-4446-89A2-DB81C2356AC6}" presName="dummy1a" presStyleCnt="0"/>
      <dgm:spPr/>
    </dgm:pt>
    <dgm:pt modelId="{BD5698EE-5BD8-431D-8D97-9BD40A7E5835}" type="pres">
      <dgm:prSet presAssocID="{03501354-E9FF-4446-89A2-DB81C2356AC6}" presName="dummy1b" presStyleCnt="0"/>
      <dgm:spPr/>
    </dgm:pt>
    <dgm:pt modelId="{65E0D88F-7491-48FB-BF7F-EC3F57244441}" type="pres">
      <dgm:prSet presAssocID="{03501354-E9FF-4446-89A2-DB81C2356AC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C2CCCED-967E-4DE3-A4A2-DB2992436F71}" type="pres">
      <dgm:prSet presAssocID="{03501354-E9FF-4446-89A2-DB81C2356AC6}" presName="wedge2" presStyleLbl="node1" presStyleIdx="1" presStyleCnt="6" custLinFactNeighborX="-473" custLinFactNeighborY="-237"/>
      <dgm:spPr/>
    </dgm:pt>
    <dgm:pt modelId="{8D868A94-538D-4BA0-94AF-9D227CF294E7}" type="pres">
      <dgm:prSet presAssocID="{03501354-E9FF-4446-89A2-DB81C2356AC6}" presName="dummy2a" presStyleCnt="0"/>
      <dgm:spPr/>
    </dgm:pt>
    <dgm:pt modelId="{304A4F09-23B8-4F78-9B71-86DA985A9B75}" type="pres">
      <dgm:prSet presAssocID="{03501354-E9FF-4446-89A2-DB81C2356AC6}" presName="dummy2b" presStyleCnt="0"/>
      <dgm:spPr/>
    </dgm:pt>
    <dgm:pt modelId="{87FEE60E-29AC-47A2-BAEA-F462CB6245E5}" type="pres">
      <dgm:prSet presAssocID="{03501354-E9FF-4446-89A2-DB81C2356AC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B035EC2-AE1F-49EC-8977-1BA23A972EBC}" type="pres">
      <dgm:prSet presAssocID="{03501354-E9FF-4446-89A2-DB81C2356AC6}" presName="wedge3" presStyleLbl="node1" presStyleIdx="2" presStyleCnt="6"/>
      <dgm:spPr/>
    </dgm:pt>
    <dgm:pt modelId="{BA451E15-DA81-4CD1-9F80-E069BC4CB497}" type="pres">
      <dgm:prSet presAssocID="{03501354-E9FF-4446-89A2-DB81C2356AC6}" presName="dummy3a" presStyleCnt="0"/>
      <dgm:spPr/>
    </dgm:pt>
    <dgm:pt modelId="{F50DB28A-B46E-4140-BCB7-3ACFCAF295D4}" type="pres">
      <dgm:prSet presAssocID="{03501354-E9FF-4446-89A2-DB81C2356AC6}" presName="dummy3b" presStyleCnt="0"/>
      <dgm:spPr/>
    </dgm:pt>
    <dgm:pt modelId="{1F4A70CF-BFE3-4743-8BD0-7C4B6B10700B}" type="pres">
      <dgm:prSet presAssocID="{03501354-E9FF-4446-89A2-DB81C2356AC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7E9EE1B-79C1-4F52-93B0-31DDB1B77197}" type="pres">
      <dgm:prSet presAssocID="{03501354-E9FF-4446-89A2-DB81C2356AC6}" presName="wedge4" presStyleLbl="node1" presStyleIdx="3" presStyleCnt="6"/>
      <dgm:spPr/>
    </dgm:pt>
    <dgm:pt modelId="{D8047538-326F-4921-A47D-F12C65D43B4D}" type="pres">
      <dgm:prSet presAssocID="{03501354-E9FF-4446-89A2-DB81C2356AC6}" presName="dummy4a" presStyleCnt="0"/>
      <dgm:spPr/>
    </dgm:pt>
    <dgm:pt modelId="{F56B5E8A-BE4F-4E03-B9E7-290596094293}" type="pres">
      <dgm:prSet presAssocID="{03501354-E9FF-4446-89A2-DB81C2356AC6}" presName="dummy4b" presStyleCnt="0"/>
      <dgm:spPr/>
    </dgm:pt>
    <dgm:pt modelId="{5BACEC02-D20C-41BB-9316-F2739B5D6435}" type="pres">
      <dgm:prSet presAssocID="{03501354-E9FF-4446-89A2-DB81C2356AC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2EFB422-E3DE-48E8-AF54-17FF2C3D21A9}" type="pres">
      <dgm:prSet presAssocID="{03501354-E9FF-4446-89A2-DB81C2356AC6}" presName="wedge5" presStyleLbl="node1" presStyleIdx="4" presStyleCnt="6" custLinFactNeighborX="406" custLinFactNeighborY="-237"/>
      <dgm:spPr/>
    </dgm:pt>
    <dgm:pt modelId="{F6D222B0-0E29-48C1-A587-10390610B6E0}" type="pres">
      <dgm:prSet presAssocID="{03501354-E9FF-4446-89A2-DB81C2356AC6}" presName="dummy5a" presStyleCnt="0"/>
      <dgm:spPr/>
    </dgm:pt>
    <dgm:pt modelId="{9592AAD6-C613-4835-B611-507D6A47ABC9}" type="pres">
      <dgm:prSet presAssocID="{03501354-E9FF-4446-89A2-DB81C2356AC6}" presName="dummy5b" presStyleCnt="0"/>
      <dgm:spPr/>
    </dgm:pt>
    <dgm:pt modelId="{98745DB3-E37B-4456-BF72-5B00BE63F9E6}" type="pres">
      <dgm:prSet presAssocID="{03501354-E9FF-4446-89A2-DB81C2356AC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0ADB6C4-502D-454A-AEF4-76E7FF2236CE}" type="pres">
      <dgm:prSet presAssocID="{03501354-E9FF-4446-89A2-DB81C2356AC6}" presName="wedge6" presStyleLbl="node1" presStyleIdx="5" presStyleCnt="6"/>
      <dgm:spPr/>
    </dgm:pt>
    <dgm:pt modelId="{F7F45768-523C-476D-BC48-7570A9D7BFD7}" type="pres">
      <dgm:prSet presAssocID="{03501354-E9FF-4446-89A2-DB81C2356AC6}" presName="dummy6a" presStyleCnt="0"/>
      <dgm:spPr/>
    </dgm:pt>
    <dgm:pt modelId="{EC2C4437-B5C5-415D-9C76-4276722BAD24}" type="pres">
      <dgm:prSet presAssocID="{03501354-E9FF-4446-89A2-DB81C2356AC6}" presName="dummy6b" presStyleCnt="0"/>
      <dgm:spPr/>
    </dgm:pt>
    <dgm:pt modelId="{EB5FAA53-C3C0-448E-965A-94EE3BF08CFD}" type="pres">
      <dgm:prSet presAssocID="{03501354-E9FF-4446-89A2-DB81C2356AC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0559BF81-5EDF-48E5-B1A1-41D8C5120F7D}" type="pres">
      <dgm:prSet presAssocID="{05EF9C67-4271-49BD-9776-06508BB2670F}" presName="arrowWedge1" presStyleLbl="fgSibTrans2D1" presStyleIdx="0" presStyleCnt="6"/>
      <dgm:spPr>
        <a:solidFill>
          <a:schemeClr val="accent4">
            <a:lumMod val="75000"/>
          </a:schemeClr>
        </a:solidFill>
      </dgm:spPr>
    </dgm:pt>
    <dgm:pt modelId="{ACE2E9FC-01B8-45A6-A2AD-FF14032D65E9}" type="pres">
      <dgm:prSet presAssocID="{0606327D-4917-4134-9FA9-1CFDF5BE10F7}" presName="arrowWedge2" presStyleLbl="fgSibTrans2D1" presStyleIdx="1" presStyleCnt="6"/>
      <dgm:spPr>
        <a:solidFill>
          <a:schemeClr val="bg2"/>
        </a:solidFill>
        <a:ln>
          <a:solidFill>
            <a:schemeClr val="accent6">
              <a:lumMod val="75000"/>
            </a:schemeClr>
          </a:solidFill>
        </a:ln>
      </dgm:spPr>
    </dgm:pt>
    <dgm:pt modelId="{4922F676-EBA7-4F4B-BBCA-2DD11F99FB0D}" type="pres">
      <dgm:prSet presAssocID="{45743248-12BC-4A6B-9C10-7183DAD9CA62}" presName="arrowWedge3" presStyleLbl="fgSibTrans2D1" presStyleIdx="2" presStyleCnt="6"/>
      <dgm:spPr>
        <a:solidFill>
          <a:schemeClr val="tx2"/>
        </a:solidFill>
      </dgm:spPr>
    </dgm:pt>
    <dgm:pt modelId="{841921EB-8A22-4C53-9ADD-FA11F5EF9EC8}" type="pres">
      <dgm:prSet presAssocID="{9FC15F8E-6FEF-4B40-A95C-436622B93EFB}" presName="arrowWedge4" presStyleLbl="fgSibTrans2D1" presStyleIdx="3" presStyleCnt="6"/>
      <dgm:spPr>
        <a:solidFill>
          <a:schemeClr val="tx1"/>
        </a:solidFill>
      </dgm:spPr>
    </dgm:pt>
    <dgm:pt modelId="{2EB7D0F1-B726-42F3-8D23-C91CCA24ED53}" type="pres">
      <dgm:prSet presAssocID="{8FCD3127-869E-4FCB-B0CF-06DC35308DB9}" presName="arrowWedge5" presStyleLbl="fgSibTrans2D1" presStyleIdx="4" presStyleCnt="6" custLinFactNeighborX="-3" custLinFactNeighborY="211"/>
      <dgm:spPr>
        <a:solidFill>
          <a:schemeClr val="bg1"/>
        </a:solidFill>
      </dgm:spPr>
    </dgm:pt>
    <dgm:pt modelId="{07C40AC4-16C7-4D45-A9A0-34C2977055F3}" type="pres">
      <dgm:prSet presAssocID="{5B50CE45-759A-4D6E-9251-0B2CA6C7A50D}" presName="arrowWedge6" presStyleLbl="fgSibTrans2D1" presStyleIdx="5" presStyleCnt="6"/>
      <dgm:spPr>
        <a:solidFill>
          <a:schemeClr val="accent6">
            <a:lumMod val="75000"/>
          </a:schemeClr>
        </a:solidFill>
      </dgm:spPr>
    </dgm:pt>
  </dgm:ptLst>
  <dgm:cxnLst>
    <dgm:cxn modelId="{24025B10-9659-4D24-9BEB-D7467390ED35}" type="presOf" srcId="{CF5D5780-237F-4EDE-B8A0-CD57470AC7E5}" destId="{4C2CCCED-967E-4DE3-A4A2-DB2992436F71}" srcOrd="0" destOrd="0" presId="urn:microsoft.com/office/officeart/2005/8/layout/cycle8"/>
    <dgm:cxn modelId="{DF35A317-12B3-43C6-AD88-93FC660CDF6B}" type="presOf" srcId="{9EA68619-7A13-45B1-92A8-0CA59AAF7515}" destId="{EB035EC2-AE1F-49EC-8977-1BA23A972EBC}" srcOrd="0" destOrd="0" presId="urn:microsoft.com/office/officeart/2005/8/layout/cycle8"/>
    <dgm:cxn modelId="{1A94ED2A-EDB9-4C2D-9624-D76B7D7DD315}" srcId="{03501354-E9FF-4446-89A2-DB81C2356AC6}" destId="{9EA68619-7A13-45B1-92A8-0CA59AAF7515}" srcOrd="2" destOrd="0" parTransId="{340B83F0-055C-4289-93FD-B7CFC92FEDF2}" sibTransId="{45743248-12BC-4A6B-9C10-7183DAD9CA62}"/>
    <dgm:cxn modelId="{42BAD53F-CDC1-4BCA-B886-A3CA117E7816}" type="presOf" srcId="{93F4B2C3-FFE6-4017-829C-0FFEAEEEAE32}" destId="{F7E9EE1B-79C1-4F52-93B0-31DDB1B77197}" srcOrd="0" destOrd="0" presId="urn:microsoft.com/office/officeart/2005/8/layout/cycle8"/>
    <dgm:cxn modelId="{901F245B-C8E2-4191-84A9-D4E629742879}" type="presOf" srcId="{7A6EC3D5-A486-4276-8345-7B9C4943AF1C}" destId="{0F3861EF-8232-4AA1-AE35-7F1502C41533}" srcOrd="0" destOrd="0" presId="urn:microsoft.com/office/officeart/2005/8/layout/cycle8"/>
    <dgm:cxn modelId="{3010C569-5CFB-4E7F-BD63-54F976038A8C}" srcId="{03501354-E9FF-4446-89A2-DB81C2356AC6}" destId="{D4A6FC5A-B8D7-4466-B819-0BC05A587895}" srcOrd="5" destOrd="0" parTransId="{A492F415-4E73-43D1-AB2C-0B00C83C9642}" sibTransId="{5B50CE45-759A-4D6E-9251-0B2CA6C7A50D}"/>
    <dgm:cxn modelId="{4B26256E-5679-4D2C-A02C-8F4D1DC4C80E}" type="presOf" srcId="{03501354-E9FF-4446-89A2-DB81C2356AC6}" destId="{B90D244C-C505-4D71-A989-9DED1040B1B5}" srcOrd="0" destOrd="0" presId="urn:microsoft.com/office/officeart/2005/8/layout/cycle8"/>
    <dgm:cxn modelId="{F1345774-7E18-4398-AEB0-DEC73BB68D50}" type="presOf" srcId="{21FE418E-B45C-4EBB-912E-9C2B45E8426B}" destId="{52EFB422-E3DE-48E8-AF54-17FF2C3D21A9}" srcOrd="0" destOrd="0" presId="urn:microsoft.com/office/officeart/2005/8/layout/cycle8"/>
    <dgm:cxn modelId="{F5EB8558-1421-40F1-9BAF-603DC68B287F}" type="presOf" srcId="{21FE418E-B45C-4EBB-912E-9C2B45E8426B}" destId="{98745DB3-E37B-4456-BF72-5B00BE63F9E6}" srcOrd="1" destOrd="0" presId="urn:microsoft.com/office/officeart/2005/8/layout/cycle8"/>
    <dgm:cxn modelId="{E7816698-DB42-48BA-B04E-433C258B1DD9}" type="presOf" srcId="{7A6EC3D5-A486-4276-8345-7B9C4943AF1C}" destId="{65E0D88F-7491-48FB-BF7F-EC3F57244441}" srcOrd="1" destOrd="0" presId="urn:microsoft.com/office/officeart/2005/8/layout/cycle8"/>
    <dgm:cxn modelId="{77C274A7-88D7-487D-B99C-A214727C9D1B}" type="presOf" srcId="{D4A6FC5A-B8D7-4466-B819-0BC05A587895}" destId="{60ADB6C4-502D-454A-AEF4-76E7FF2236CE}" srcOrd="0" destOrd="0" presId="urn:microsoft.com/office/officeart/2005/8/layout/cycle8"/>
    <dgm:cxn modelId="{C6880AAD-F353-4AA9-B4B0-B058293D1C60}" srcId="{03501354-E9FF-4446-89A2-DB81C2356AC6}" destId="{CF5D5780-237F-4EDE-B8A0-CD57470AC7E5}" srcOrd="1" destOrd="0" parTransId="{A69013ED-D4BB-4B0D-AEEB-DD15FA945FB1}" sibTransId="{0606327D-4917-4134-9FA9-1CFDF5BE10F7}"/>
    <dgm:cxn modelId="{CA9A4EAD-6D96-404C-B54A-065B42DDE604}" srcId="{03501354-E9FF-4446-89A2-DB81C2356AC6}" destId="{7A6EC3D5-A486-4276-8345-7B9C4943AF1C}" srcOrd="0" destOrd="0" parTransId="{0E9717FD-3988-4855-8A3C-84B402C3CB6D}" sibTransId="{05EF9C67-4271-49BD-9776-06508BB2670F}"/>
    <dgm:cxn modelId="{E5A5ECB8-B2FC-4CD1-AE82-C6C3D018C8C9}" type="presOf" srcId="{CF5D5780-237F-4EDE-B8A0-CD57470AC7E5}" destId="{87FEE60E-29AC-47A2-BAEA-F462CB6245E5}" srcOrd="1" destOrd="0" presId="urn:microsoft.com/office/officeart/2005/8/layout/cycle8"/>
    <dgm:cxn modelId="{8D1442C9-6486-4A86-A111-5868FB07DFA1}" type="presOf" srcId="{D4A6FC5A-B8D7-4466-B819-0BC05A587895}" destId="{EB5FAA53-C3C0-448E-965A-94EE3BF08CFD}" srcOrd="1" destOrd="0" presId="urn:microsoft.com/office/officeart/2005/8/layout/cycle8"/>
    <dgm:cxn modelId="{C3EC9ECA-CFB5-4395-917A-F212B7326766}" type="presOf" srcId="{9EA68619-7A13-45B1-92A8-0CA59AAF7515}" destId="{1F4A70CF-BFE3-4743-8BD0-7C4B6B10700B}" srcOrd="1" destOrd="0" presId="urn:microsoft.com/office/officeart/2005/8/layout/cycle8"/>
    <dgm:cxn modelId="{8E135ED5-11E3-4166-BCE2-67BF59F6BF4A}" type="presOf" srcId="{93F4B2C3-FFE6-4017-829C-0FFEAEEEAE32}" destId="{5BACEC02-D20C-41BB-9316-F2739B5D6435}" srcOrd="1" destOrd="0" presId="urn:microsoft.com/office/officeart/2005/8/layout/cycle8"/>
    <dgm:cxn modelId="{6947E0D7-C7D9-4436-B4BC-42F763914E9D}" srcId="{03501354-E9FF-4446-89A2-DB81C2356AC6}" destId="{93F4B2C3-FFE6-4017-829C-0FFEAEEEAE32}" srcOrd="3" destOrd="0" parTransId="{E2340982-F2A6-43C7-8C10-EA2D6CEDADE8}" sibTransId="{9FC15F8E-6FEF-4B40-A95C-436622B93EFB}"/>
    <dgm:cxn modelId="{36950FEF-4DDE-4566-8E71-2DBD9002DF9B}" srcId="{03501354-E9FF-4446-89A2-DB81C2356AC6}" destId="{21FE418E-B45C-4EBB-912E-9C2B45E8426B}" srcOrd="4" destOrd="0" parTransId="{751D468F-6BF5-46DA-A2BC-FCE63B5F4872}" sibTransId="{8FCD3127-869E-4FCB-B0CF-06DC35308DB9}"/>
    <dgm:cxn modelId="{D1A15238-AEA5-49C1-A706-52D061110DFA}" type="presParOf" srcId="{B90D244C-C505-4D71-A989-9DED1040B1B5}" destId="{0F3861EF-8232-4AA1-AE35-7F1502C41533}" srcOrd="0" destOrd="0" presId="urn:microsoft.com/office/officeart/2005/8/layout/cycle8"/>
    <dgm:cxn modelId="{9E031AAC-00FC-4549-B2B7-DFA5068E9585}" type="presParOf" srcId="{B90D244C-C505-4D71-A989-9DED1040B1B5}" destId="{4C02139F-8B7B-44E3-8D57-8DDABBA89BB2}" srcOrd="1" destOrd="0" presId="urn:microsoft.com/office/officeart/2005/8/layout/cycle8"/>
    <dgm:cxn modelId="{067A3A55-BB73-4251-8593-5EB9A0078682}" type="presParOf" srcId="{B90D244C-C505-4D71-A989-9DED1040B1B5}" destId="{BD5698EE-5BD8-431D-8D97-9BD40A7E5835}" srcOrd="2" destOrd="0" presId="urn:microsoft.com/office/officeart/2005/8/layout/cycle8"/>
    <dgm:cxn modelId="{DB705D5D-0F7E-47DC-8396-432BA09486A5}" type="presParOf" srcId="{B90D244C-C505-4D71-A989-9DED1040B1B5}" destId="{65E0D88F-7491-48FB-BF7F-EC3F57244441}" srcOrd="3" destOrd="0" presId="urn:microsoft.com/office/officeart/2005/8/layout/cycle8"/>
    <dgm:cxn modelId="{183A643D-FD9F-4CDB-A983-78C5B94F800D}" type="presParOf" srcId="{B90D244C-C505-4D71-A989-9DED1040B1B5}" destId="{4C2CCCED-967E-4DE3-A4A2-DB2992436F71}" srcOrd="4" destOrd="0" presId="urn:microsoft.com/office/officeart/2005/8/layout/cycle8"/>
    <dgm:cxn modelId="{7ACBA601-B931-43C3-B35E-64A8112272ED}" type="presParOf" srcId="{B90D244C-C505-4D71-A989-9DED1040B1B5}" destId="{8D868A94-538D-4BA0-94AF-9D227CF294E7}" srcOrd="5" destOrd="0" presId="urn:microsoft.com/office/officeart/2005/8/layout/cycle8"/>
    <dgm:cxn modelId="{A8FC1DB5-A5E5-4AE6-AA7F-474A55BEEA15}" type="presParOf" srcId="{B90D244C-C505-4D71-A989-9DED1040B1B5}" destId="{304A4F09-23B8-4F78-9B71-86DA985A9B75}" srcOrd="6" destOrd="0" presId="urn:microsoft.com/office/officeart/2005/8/layout/cycle8"/>
    <dgm:cxn modelId="{6F7EF499-18BE-4DDC-BDFB-5BE45EF05E1B}" type="presParOf" srcId="{B90D244C-C505-4D71-A989-9DED1040B1B5}" destId="{87FEE60E-29AC-47A2-BAEA-F462CB6245E5}" srcOrd="7" destOrd="0" presId="urn:microsoft.com/office/officeart/2005/8/layout/cycle8"/>
    <dgm:cxn modelId="{15373AD1-9527-4CB1-96CC-C6274BC3E39D}" type="presParOf" srcId="{B90D244C-C505-4D71-A989-9DED1040B1B5}" destId="{EB035EC2-AE1F-49EC-8977-1BA23A972EBC}" srcOrd="8" destOrd="0" presId="urn:microsoft.com/office/officeart/2005/8/layout/cycle8"/>
    <dgm:cxn modelId="{88B8E194-A04D-4A80-B048-D8105E050D12}" type="presParOf" srcId="{B90D244C-C505-4D71-A989-9DED1040B1B5}" destId="{BA451E15-DA81-4CD1-9F80-E069BC4CB497}" srcOrd="9" destOrd="0" presId="urn:microsoft.com/office/officeart/2005/8/layout/cycle8"/>
    <dgm:cxn modelId="{33CDDF44-1555-4CE2-ABEA-F37730A5A7DE}" type="presParOf" srcId="{B90D244C-C505-4D71-A989-9DED1040B1B5}" destId="{F50DB28A-B46E-4140-BCB7-3ACFCAF295D4}" srcOrd="10" destOrd="0" presId="urn:microsoft.com/office/officeart/2005/8/layout/cycle8"/>
    <dgm:cxn modelId="{AD1F5E9F-28F9-4371-AD33-2F54AF9C4BDE}" type="presParOf" srcId="{B90D244C-C505-4D71-A989-9DED1040B1B5}" destId="{1F4A70CF-BFE3-4743-8BD0-7C4B6B10700B}" srcOrd="11" destOrd="0" presId="urn:microsoft.com/office/officeart/2005/8/layout/cycle8"/>
    <dgm:cxn modelId="{8A5186BF-EF93-4FBF-B6FD-83A481685858}" type="presParOf" srcId="{B90D244C-C505-4D71-A989-9DED1040B1B5}" destId="{F7E9EE1B-79C1-4F52-93B0-31DDB1B77197}" srcOrd="12" destOrd="0" presId="urn:microsoft.com/office/officeart/2005/8/layout/cycle8"/>
    <dgm:cxn modelId="{C8DCAE55-F9D6-4770-8900-70B7BE9A83B6}" type="presParOf" srcId="{B90D244C-C505-4D71-A989-9DED1040B1B5}" destId="{D8047538-326F-4921-A47D-F12C65D43B4D}" srcOrd="13" destOrd="0" presId="urn:microsoft.com/office/officeart/2005/8/layout/cycle8"/>
    <dgm:cxn modelId="{5E1F134B-29F4-469C-8326-DD7A2F6DF858}" type="presParOf" srcId="{B90D244C-C505-4D71-A989-9DED1040B1B5}" destId="{F56B5E8A-BE4F-4E03-B9E7-290596094293}" srcOrd="14" destOrd="0" presId="urn:microsoft.com/office/officeart/2005/8/layout/cycle8"/>
    <dgm:cxn modelId="{5D4A8094-28F9-4133-9BB2-9827EE66CA24}" type="presParOf" srcId="{B90D244C-C505-4D71-A989-9DED1040B1B5}" destId="{5BACEC02-D20C-41BB-9316-F2739B5D6435}" srcOrd="15" destOrd="0" presId="urn:microsoft.com/office/officeart/2005/8/layout/cycle8"/>
    <dgm:cxn modelId="{1B7C0066-3ECD-4EB7-9912-5980746A9740}" type="presParOf" srcId="{B90D244C-C505-4D71-A989-9DED1040B1B5}" destId="{52EFB422-E3DE-48E8-AF54-17FF2C3D21A9}" srcOrd="16" destOrd="0" presId="urn:microsoft.com/office/officeart/2005/8/layout/cycle8"/>
    <dgm:cxn modelId="{6D7389DF-F526-4694-8678-4DABFB7208EA}" type="presParOf" srcId="{B90D244C-C505-4D71-A989-9DED1040B1B5}" destId="{F6D222B0-0E29-48C1-A587-10390610B6E0}" srcOrd="17" destOrd="0" presId="urn:microsoft.com/office/officeart/2005/8/layout/cycle8"/>
    <dgm:cxn modelId="{193034D4-21E7-45C4-9C68-E660BD236038}" type="presParOf" srcId="{B90D244C-C505-4D71-A989-9DED1040B1B5}" destId="{9592AAD6-C613-4835-B611-507D6A47ABC9}" srcOrd="18" destOrd="0" presId="urn:microsoft.com/office/officeart/2005/8/layout/cycle8"/>
    <dgm:cxn modelId="{FCAB5928-F3A0-4CE3-AEEC-3C420B6DCCB7}" type="presParOf" srcId="{B90D244C-C505-4D71-A989-9DED1040B1B5}" destId="{98745DB3-E37B-4456-BF72-5B00BE63F9E6}" srcOrd="19" destOrd="0" presId="urn:microsoft.com/office/officeart/2005/8/layout/cycle8"/>
    <dgm:cxn modelId="{915436F3-D51E-4A76-A63F-85E795F5BC2D}" type="presParOf" srcId="{B90D244C-C505-4D71-A989-9DED1040B1B5}" destId="{60ADB6C4-502D-454A-AEF4-76E7FF2236CE}" srcOrd="20" destOrd="0" presId="urn:microsoft.com/office/officeart/2005/8/layout/cycle8"/>
    <dgm:cxn modelId="{1FF2F52C-6B01-4D54-AC41-9EDDF78D4568}" type="presParOf" srcId="{B90D244C-C505-4D71-A989-9DED1040B1B5}" destId="{F7F45768-523C-476D-BC48-7570A9D7BFD7}" srcOrd="21" destOrd="0" presId="urn:microsoft.com/office/officeart/2005/8/layout/cycle8"/>
    <dgm:cxn modelId="{F137B107-C778-47A9-B18C-AFFB58B23047}" type="presParOf" srcId="{B90D244C-C505-4D71-A989-9DED1040B1B5}" destId="{EC2C4437-B5C5-415D-9C76-4276722BAD24}" srcOrd="22" destOrd="0" presId="urn:microsoft.com/office/officeart/2005/8/layout/cycle8"/>
    <dgm:cxn modelId="{088A3BFD-5ADD-4211-982F-A55DF93E7307}" type="presParOf" srcId="{B90D244C-C505-4D71-A989-9DED1040B1B5}" destId="{EB5FAA53-C3C0-448E-965A-94EE3BF08CFD}" srcOrd="23" destOrd="0" presId="urn:microsoft.com/office/officeart/2005/8/layout/cycle8"/>
    <dgm:cxn modelId="{C59D498F-4A04-459F-9A04-D1FD38956D37}" type="presParOf" srcId="{B90D244C-C505-4D71-A989-9DED1040B1B5}" destId="{0559BF81-5EDF-48E5-B1A1-41D8C5120F7D}" srcOrd="24" destOrd="0" presId="urn:microsoft.com/office/officeart/2005/8/layout/cycle8"/>
    <dgm:cxn modelId="{A1B3FACE-BB0B-4B5B-9122-BC474017651C}" type="presParOf" srcId="{B90D244C-C505-4D71-A989-9DED1040B1B5}" destId="{ACE2E9FC-01B8-45A6-A2AD-FF14032D65E9}" srcOrd="25" destOrd="0" presId="urn:microsoft.com/office/officeart/2005/8/layout/cycle8"/>
    <dgm:cxn modelId="{37E331D5-C6F3-4AD6-A4BA-11EEC36086D1}" type="presParOf" srcId="{B90D244C-C505-4D71-A989-9DED1040B1B5}" destId="{4922F676-EBA7-4F4B-BBCA-2DD11F99FB0D}" srcOrd="26" destOrd="0" presId="urn:microsoft.com/office/officeart/2005/8/layout/cycle8"/>
    <dgm:cxn modelId="{DA7B01A8-BABC-466B-8E5A-0B73A2BF4C8A}" type="presParOf" srcId="{B90D244C-C505-4D71-A989-9DED1040B1B5}" destId="{841921EB-8A22-4C53-9ADD-FA11F5EF9EC8}" srcOrd="27" destOrd="0" presId="urn:microsoft.com/office/officeart/2005/8/layout/cycle8"/>
    <dgm:cxn modelId="{F664FEFD-1982-4BCC-930A-D87D65844174}" type="presParOf" srcId="{B90D244C-C505-4D71-A989-9DED1040B1B5}" destId="{2EB7D0F1-B726-42F3-8D23-C91CCA24ED53}" srcOrd="28" destOrd="0" presId="urn:microsoft.com/office/officeart/2005/8/layout/cycle8"/>
    <dgm:cxn modelId="{3A6563C0-B341-456E-BC8A-D8F560E2B816}" type="presParOf" srcId="{B90D244C-C505-4D71-A989-9DED1040B1B5}" destId="{07C40AC4-16C7-4D45-A9A0-34C2977055F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202912-E840-494F-8215-7FD420BABCC0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D4257A-9818-4B3E-8E96-5AF60D18B14E}">
      <dgm:prSet/>
      <dgm:spPr>
        <a:solidFill>
          <a:schemeClr val="bg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Knowledge of Social-Emotional Development</a:t>
          </a:r>
        </a:p>
      </dgm:t>
    </dgm:pt>
    <dgm:pt modelId="{605BE98A-0D97-4AA4-AD93-4BB8028E8C69}" type="parTrans" cxnId="{61783903-76E2-4A9A-8973-7C30DEEC28C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9E9C4D7-E067-448F-A693-1166D3C13D56}" type="sibTrans" cxnId="{61783903-76E2-4A9A-8973-7C30DEEC28C7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5A91804F-CFDA-456B-8CC0-DDE0F02D7683}">
      <dgm:prSet/>
      <dgm:spPr>
        <a:solidFill>
          <a:schemeClr val="tx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Use of Reflective Practice</a:t>
          </a:r>
        </a:p>
      </dgm:t>
    </dgm:pt>
    <dgm:pt modelId="{B24D876B-838E-4A1E-9C78-53944471E2B0}" type="parTrans" cxnId="{B49A2DC5-411E-432D-84D9-1442512E5A7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98C129A4-B7D8-4C7D-98E4-7EA772CE6960}" type="sibTrans" cxnId="{B49A2DC5-411E-432D-84D9-1442512E5A7B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EC62F43D-7262-4A58-83A8-8E6CF91ACC73}">
      <dgm:prSet/>
      <dgm:spPr>
        <a:solidFill>
          <a:schemeClr val="bg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Behavior Guidance &amp; Positive Supports</a:t>
          </a:r>
        </a:p>
      </dgm:t>
    </dgm:pt>
    <dgm:pt modelId="{01EFC01F-DBD8-4B9C-90D9-B0B058A2C22D}" type="parTrans" cxnId="{491306E0-7BA0-43F5-AB7F-1137B41C10BA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D131FA0-E11E-4972-921A-0189C7F708EA}" type="sibTrans" cxnId="{491306E0-7BA0-43F5-AB7F-1137B41C10BA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C42DE440-A4F8-48E0-B8F6-0652F83E0458}">
      <dgm:prSet/>
      <dgm:spPr>
        <a:solidFill>
          <a:schemeClr val="accent4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Provider Confidence &amp; Efficacy</a:t>
          </a:r>
        </a:p>
      </dgm:t>
    </dgm:pt>
    <dgm:pt modelId="{E034C850-7B57-4AA7-888A-564D9539CF62}" type="parTrans" cxnId="{E0E1F21B-B361-4665-B85D-C77029241B8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39BE60C7-A3EC-43BA-97DC-A1CE324656F1}" type="sibTrans" cxnId="{E0E1F21B-B361-4665-B85D-C77029241B8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D0200684-847C-4A27-837F-1F4C02A1156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Trauma-Informed &amp; Culturally Responsive</a:t>
          </a:r>
        </a:p>
      </dgm:t>
    </dgm:pt>
    <dgm:pt modelId="{83D9330D-C74E-43DB-B887-FCE3A2ADCCF7}" type="parTrans" cxnId="{174D7A65-D1C6-4AC5-81FB-361C37829462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84972C18-80CE-4AC9-9738-1CC10478F5CF}" type="sibTrans" cxnId="{174D7A65-D1C6-4AC5-81FB-361C37829462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3E7FE6DC-BBF2-46BD-A024-99EA2111A1E2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20000"/>
                  <a:lumOff val="80000"/>
                </a:schemeClr>
              </a:solidFill>
            </a:rPr>
            <a:t>Practice</a:t>
          </a:r>
        </a:p>
      </dgm:t>
    </dgm:pt>
    <dgm:pt modelId="{B6324643-5461-4F32-A08C-69B39FA3C8F8}" type="parTrans" cxnId="{F4F46B2B-6B22-4C85-A1D2-B000BC0801D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13CE51D7-DB92-409F-89CA-87E7641DAB7C}" type="sibTrans" cxnId="{F4F46B2B-6B22-4C85-A1D2-B000BC0801D1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21A3D8E-C1E5-485B-B61B-0225862C2BDC}">
      <dgm:prSet/>
      <dgm:spPr>
        <a:solidFill>
          <a:schemeClr val="tx1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Relationship Building with Families</a:t>
          </a:r>
        </a:p>
      </dgm:t>
    </dgm:pt>
    <dgm:pt modelId="{99F99675-A002-48B7-BB2E-3F3A3F153112}" type="parTrans" cxnId="{342B3D73-1D7A-4F26-AE6A-60CFB8326006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43DD4BCC-FF1F-4120-BE83-A6F1231649D4}" type="sibTrans" cxnId="{342B3D73-1D7A-4F26-AE6A-60CFB8326006}">
      <dgm:prSet/>
      <dgm:spPr/>
      <dgm:t>
        <a:bodyPr/>
        <a:lstStyle/>
        <a:p>
          <a:endParaRPr lang="en-US">
            <a:solidFill>
              <a:schemeClr val="accent5">
                <a:lumMod val="50000"/>
              </a:schemeClr>
            </a:solidFill>
          </a:endParaRPr>
        </a:p>
      </dgm:t>
    </dgm:pt>
    <dgm:pt modelId="{7A4ED2EE-9857-40CF-B156-7EBA0E92FDD6}" type="pres">
      <dgm:prSet presAssocID="{C2202912-E840-494F-8215-7FD420BABCC0}" presName="compositeShape" presStyleCnt="0">
        <dgm:presLayoutVars>
          <dgm:chMax val="7"/>
          <dgm:dir/>
          <dgm:resizeHandles val="exact"/>
        </dgm:presLayoutVars>
      </dgm:prSet>
      <dgm:spPr/>
    </dgm:pt>
    <dgm:pt modelId="{238955D3-30B0-4348-86B7-C93CBBE56CF9}" type="pres">
      <dgm:prSet presAssocID="{C2202912-E840-494F-8215-7FD420BABCC0}" presName="wedge1" presStyleLbl="node1" presStyleIdx="0" presStyleCnt="7" custLinFactNeighborX="-2691" custLinFactNeighborY="5338"/>
      <dgm:spPr/>
    </dgm:pt>
    <dgm:pt modelId="{6B4205E5-028B-4CC6-8E60-74F13278D02F}" type="pres">
      <dgm:prSet presAssocID="{C2202912-E840-494F-8215-7FD420BABCC0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B0D5EC4B-3C3B-4A5A-9870-44E31875A99A}" type="pres">
      <dgm:prSet presAssocID="{C2202912-E840-494F-8215-7FD420BABCC0}" presName="wedge2" presStyleLbl="node1" presStyleIdx="1" presStyleCnt="7"/>
      <dgm:spPr/>
    </dgm:pt>
    <dgm:pt modelId="{6D3DCF24-6F7E-47C4-94E9-DB72D86B13C2}" type="pres">
      <dgm:prSet presAssocID="{C2202912-E840-494F-8215-7FD420BABCC0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AD1196B5-B232-41EF-874F-844BC7501D24}" type="pres">
      <dgm:prSet presAssocID="{C2202912-E840-494F-8215-7FD420BABCC0}" presName="wedge3" presStyleLbl="node1" presStyleIdx="2" presStyleCnt="7"/>
      <dgm:spPr/>
    </dgm:pt>
    <dgm:pt modelId="{105CD7E1-092C-4B14-BC93-1869746CD824}" type="pres">
      <dgm:prSet presAssocID="{C2202912-E840-494F-8215-7FD420BABCC0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13AB6C95-8C9C-4638-B0D7-11133F4DD6F6}" type="pres">
      <dgm:prSet presAssocID="{C2202912-E840-494F-8215-7FD420BABCC0}" presName="wedge4" presStyleLbl="node1" presStyleIdx="3" presStyleCnt="7"/>
      <dgm:spPr/>
    </dgm:pt>
    <dgm:pt modelId="{2DD87F0E-A0DE-4AB8-B2CC-C87CE666BD46}" type="pres">
      <dgm:prSet presAssocID="{C2202912-E840-494F-8215-7FD420BABCC0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427C9FBC-A79E-4415-AE81-18B8C572C359}" type="pres">
      <dgm:prSet presAssocID="{C2202912-E840-494F-8215-7FD420BABCC0}" presName="wedge5" presStyleLbl="node1" presStyleIdx="4" presStyleCnt="7"/>
      <dgm:spPr/>
    </dgm:pt>
    <dgm:pt modelId="{5DA462F0-B404-4EDF-BD52-904A1DBE616A}" type="pres">
      <dgm:prSet presAssocID="{C2202912-E840-494F-8215-7FD420BABCC0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B681E0D3-44A3-4CCF-9AEA-8280E856D8E3}" type="pres">
      <dgm:prSet presAssocID="{C2202912-E840-494F-8215-7FD420BABCC0}" presName="wedge6" presStyleLbl="node1" presStyleIdx="5" presStyleCnt="7"/>
      <dgm:spPr/>
    </dgm:pt>
    <dgm:pt modelId="{388BE6B8-B782-486C-B83B-407BCA21F4B3}" type="pres">
      <dgm:prSet presAssocID="{C2202912-E840-494F-8215-7FD420BABCC0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E6DC2B4B-7C8F-4CF9-BD84-5FCE371B527F}" type="pres">
      <dgm:prSet presAssocID="{C2202912-E840-494F-8215-7FD420BABCC0}" presName="wedge7" presStyleLbl="node1" presStyleIdx="6" presStyleCnt="7"/>
      <dgm:spPr/>
    </dgm:pt>
    <dgm:pt modelId="{F16E3330-BF30-415F-8DDC-F398D614B5FF}" type="pres">
      <dgm:prSet presAssocID="{C2202912-E840-494F-8215-7FD420BABCC0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61783903-76E2-4A9A-8973-7C30DEEC28C7}" srcId="{C2202912-E840-494F-8215-7FD420BABCC0}" destId="{70D4257A-9818-4B3E-8E96-5AF60D18B14E}" srcOrd="0" destOrd="0" parTransId="{605BE98A-0D97-4AA4-AD93-4BB8028E8C69}" sibTransId="{89E9C4D7-E067-448F-A693-1166D3C13D56}"/>
    <dgm:cxn modelId="{5E8F3F08-9DFD-4D99-8691-F668C2BFA7D3}" type="presOf" srcId="{EC62F43D-7262-4A58-83A8-8E6CF91ACC73}" destId="{AD1196B5-B232-41EF-874F-844BC7501D24}" srcOrd="0" destOrd="0" presId="urn:microsoft.com/office/officeart/2005/8/layout/chart3"/>
    <dgm:cxn modelId="{2FB4F809-39FD-42FD-96B3-F10452BF1CAF}" type="presOf" srcId="{721A3D8E-C1E5-485B-B61B-0225862C2BDC}" destId="{E6DC2B4B-7C8F-4CF9-BD84-5FCE371B527F}" srcOrd="0" destOrd="0" presId="urn:microsoft.com/office/officeart/2005/8/layout/chart3"/>
    <dgm:cxn modelId="{C6E2C914-D137-4C26-9B5A-FF75ACB9D1B9}" type="presOf" srcId="{3E7FE6DC-BBF2-46BD-A024-99EA2111A1E2}" destId="{B681E0D3-44A3-4CCF-9AEA-8280E856D8E3}" srcOrd="0" destOrd="0" presId="urn:microsoft.com/office/officeart/2005/8/layout/chart3"/>
    <dgm:cxn modelId="{75D41016-F897-467E-A08B-EE826BD2FA72}" type="presOf" srcId="{3E7FE6DC-BBF2-46BD-A024-99EA2111A1E2}" destId="{388BE6B8-B782-486C-B83B-407BCA21F4B3}" srcOrd="1" destOrd="0" presId="urn:microsoft.com/office/officeart/2005/8/layout/chart3"/>
    <dgm:cxn modelId="{E0E1F21B-B361-4665-B85D-C77029241B81}" srcId="{C2202912-E840-494F-8215-7FD420BABCC0}" destId="{C42DE440-A4F8-48E0-B8F6-0652F83E0458}" srcOrd="3" destOrd="0" parTransId="{E034C850-7B57-4AA7-888A-564D9539CF62}" sibTransId="{39BE60C7-A3EC-43BA-97DC-A1CE324656F1}"/>
    <dgm:cxn modelId="{F4F46B2B-6B22-4C85-A1D2-B000BC0801D1}" srcId="{C2202912-E840-494F-8215-7FD420BABCC0}" destId="{3E7FE6DC-BBF2-46BD-A024-99EA2111A1E2}" srcOrd="5" destOrd="0" parTransId="{B6324643-5461-4F32-A08C-69B39FA3C8F8}" sibTransId="{13CE51D7-DB92-409F-89CA-87E7641DAB7C}"/>
    <dgm:cxn modelId="{8F05B136-2B37-4416-B5E0-BCDB78E2368B}" type="presOf" srcId="{70D4257A-9818-4B3E-8E96-5AF60D18B14E}" destId="{6B4205E5-028B-4CC6-8E60-74F13278D02F}" srcOrd="1" destOrd="0" presId="urn:microsoft.com/office/officeart/2005/8/layout/chart3"/>
    <dgm:cxn modelId="{4822273B-00D7-4437-8DF0-FC6BE3BE287A}" type="presOf" srcId="{5A91804F-CFDA-456B-8CC0-DDE0F02D7683}" destId="{6D3DCF24-6F7E-47C4-94E9-DB72D86B13C2}" srcOrd="1" destOrd="0" presId="urn:microsoft.com/office/officeart/2005/8/layout/chart3"/>
    <dgm:cxn modelId="{B751483E-F62A-4186-BC45-BD50E64DC3D4}" type="presOf" srcId="{D0200684-847C-4A27-837F-1F4C02A11567}" destId="{5DA462F0-B404-4EDF-BD52-904A1DBE616A}" srcOrd="1" destOrd="0" presId="urn:microsoft.com/office/officeart/2005/8/layout/chart3"/>
    <dgm:cxn modelId="{99C6125D-189C-4A3B-ADAB-89DFF965241D}" type="presOf" srcId="{C2202912-E840-494F-8215-7FD420BABCC0}" destId="{7A4ED2EE-9857-40CF-B156-7EBA0E92FDD6}" srcOrd="0" destOrd="0" presId="urn:microsoft.com/office/officeart/2005/8/layout/chart3"/>
    <dgm:cxn modelId="{3BF65462-6991-48E4-944B-C78B3A69C332}" type="presOf" srcId="{EC62F43D-7262-4A58-83A8-8E6CF91ACC73}" destId="{105CD7E1-092C-4B14-BC93-1869746CD824}" srcOrd="1" destOrd="0" presId="urn:microsoft.com/office/officeart/2005/8/layout/chart3"/>
    <dgm:cxn modelId="{174D7A65-D1C6-4AC5-81FB-361C37829462}" srcId="{C2202912-E840-494F-8215-7FD420BABCC0}" destId="{D0200684-847C-4A27-837F-1F4C02A11567}" srcOrd="4" destOrd="0" parTransId="{83D9330D-C74E-43DB-B887-FCE3A2ADCCF7}" sibTransId="{84972C18-80CE-4AC9-9738-1CC10478F5CF}"/>
    <dgm:cxn modelId="{1D4E0952-994E-4781-8737-9160537D6FEE}" type="presOf" srcId="{70D4257A-9818-4B3E-8E96-5AF60D18B14E}" destId="{238955D3-30B0-4348-86B7-C93CBBE56CF9}" srcOrd="0" destOrd="0" presId="urn:microsoft.com/office/officeart/2005/8/layout/chart3"/>
    <dgm:cxn modelId="{342B3D73-1D7A-4F26-AE6A-60CFB8326006}" srcId="{C2202912-E840-494F-8215-7FD420BABCC0}" destId="{721A3D8E-C1E5-485B-B61B-0225862C2BDC}" srcOrd="6" destOrd="0" parTransId="{99F99675-A002-48B7-BB2E-3F3A3F153112}" sibTransId="{43DD4BCC-FF1F-4120-BE83-A6F1231649D4}"/>
    <dgm:cxn modelId="{000F9A59-43D1-4A79-A848-410814DDFC87}" type="presOf" srcId="{D0200684-847C-4A27-837F-1F4C02A11567}" destId="{427C9FBC-A79E-4415-AE81-18B8C572C359}" srcOrd="0" destOrd="0" presId="urn:microsoft.com/office/officeart/2005/8/layout/chart3"/>
    <dgm:cxn modelId="{D122635A-46A7-49BC-AFD4-D0E4BF39BB59}" type="presOf" srcId="{C42DE440-A4F8-48E0-B8F6-0652F83E0458}" destId="{2DD87F0E-A0DE-4AB8-B2CC-C87CE666BD46}" srcOrd="1" destOrd="0" presId="urn:microsoft.com/office/officeart/2005/8/layout/chart3"/>
    <dgm:cxn modelId="{D5A64281-79E6-4A2B-81E7-0A8096FE3A26}" type="presOf" srcId="{C42DE440-A4F8-48E0-B8F6-0652F83E0458}" destId="{13AB6C95-8C9C-4638-B0D7-11133F4DD6F6}" srcOrd="0" destOrd="0" presId="urn:microsoft.com/office/officeart/2005/8/layout/chart3"/>
    <dgm:cxn modelId="{B49A2DC5-411E-432D-84D9-1442512E5A7B}" srcId="{C2202912-E840-494F-8215-7FD420BABCC0}" destId="{5A91804F-CFDA-456B-8CC0-DDE0F02D7683}" srcOrd="1" destOrd="0" parTransId="{B24D876B-838E-4A1E-9C78-53944471E2B0}" sibTransId="{98C129A4-B7D8-4C7D-98E4-7EA772CE6960}"/>
    <dgm:cxn modelId="{491306E0-7BA0-43F5-AB7F-1137B41C10BA}" srcId="{C2202912-E840-494F-8215-7FD420BABCC0}" destId="{EC62F43D-7262-4A58-83A8-8E6CF91ACC73}" srcOrd="2" destOrd="0" parTransId="{01EFC01F-DBD8-4B9C-90D9-B0B058A2C22D}" sibTransId="{7D131FA0-E11E-4972-921A-0189C7F708EA}"/>
    <dgm:cxn modelId="{AC98F8EA-AC55-40D0-B80B-61311A49C596}" type="presOf" srcId="{5A91804F-CFDA-456B-8CC0-DDE0F02D7683}" destId="{B0D5EC4B-3C3B-4A5A-9870-44E31875A99A}" srcOrd="0" destOrd="0" presId="urn:microsoft.com/office/officeart/2005/8/layout/chart3"/>
    <dgm:cxn modelId="{7A7C85F0-4611-4D8F-829D-F8E0BCD7C7D4}" type="presOf" srcId="{721A3D8E-C1E5-485B-B61B-0225862C2BDC}" destId="{F16E3330-BF30-415F-8DDC-F398D614B5FF}" srcOrd="1" destOrd="0" presId="urn:microsoft.com/office/officeart/2005/8/layout/chart3"/>
    <dgm:cxn modelId="{A60F5E05-A028-4464-BD00-14B1071A1717}" type="presParOf" srcId="{7A4ED2EE-9857-40CF-B156-7EBA0E92FDD6}" destId="{238955D3-30B0-4348-86B7-C93CBBE56CF9}" srcOrd="0" destOrd="0" presId="urn:microsoft.com/office/officeart/2005/8/layout/chart3"/>
    <dgm:cxn modelId="{07A46175-D0BA-449B-A20B-1BB02CB975EE}" type="presParOf" srcId="{7A4ED2EE-9857-40CF-B156-7EBA0E92FDD6}" destId="{6B4205E5-028B-4CC6-8E60-74F13278D02F}" srcOrd="1" destOrd="0" presId="urn:microsoft.com/office/officeart/2005/8/layout/chart3"/>
    <dgm:cxn modelId="{DFEB9990-A0BF-4A3D-A6EE-1923076A89DE}" type="presParOf" srcId="{7A4ED2EE-9857-40CF-B156-7EBA0E92FDD6}" destId="{B0D5EC4B-3C3B-4A5A-9870-44E31875A99A}" srcOrd="2" destOrd="0" presId="urn:microsoft.com/office/officeart/2005/8/layout/chart3"/>
    <dgm:cxn modelId="{10781238-F647-40A5-BBC2-2EB53BD66395}" type="presParOf" srcId="{7A4ED2EE-9857-40CF-B156-7EBA0E92FDD6}" destId="{6D3DCF24-6F7E-47C4-94E9-DB72D86B13C2}" srcOrd="3" destOrd="0" presId="urn:microsoft.com/office/officeart/2005/8/layout/chart3"/>
    <dgm:cxn modelId="{DC9E6A53-B7A6-4FD2-9927-F7E80D682BAE}" type="presParOf" srcId="{7A4ED2EE-9857-40CF-B156-7EBA0E92FDD6}" destId="{AD1196B5-B232-41EF-874F-844BC7501D24}" srcOrd="4" destOrd="0" presId="urn:microsoft.com/office/officeart/2005/8/layout/chart3"/>
    <dgm:cxn modelId="{3FC0B525-71F7-4C18-999B-72E2B8E093D6}" type="presParOf" srcId="{7A4ED2EE-9857-40CF-B156-7EBA0E92FDD6}" destId="{105CD7E1-092C-4B14-BC93-1869746CD824}" srcOrd="5" destOrd="0" presId="urn:microsoft.com/office/officeart/2005/8/layout/chart3"/>
    <dgm:cxn modelId="{E32A981A-906A-4C0E-96FE-3D7B771F08D7}" type="presParOf" srcId="{7A4ED2EE-9857-40CF-B156-7EBA0E92FDD6}" destId="{13AB6C95-8C9C-4638-B0D7-11133F4DD6F6}" srcOrd="6" destOrd="0" presId="urn:microsoft.com/office/officeart/2005/8/layout/chart3"/>
    <dgm:cxn modelId="{26FD7958-F746-48AA-B716-8D8C83BCE1B2}" type="presParOf" srcId="{7A4ED2EE-9857-40CF-B156-7EBA0E92FDD6}" destId="{2DD87F0E-A0DE-4AB8-B2CC-C87CE666BD46}" srcOrd="7" destOrd="0" presId="urn:microsoft.com/office/officeart/2005/8/layout/chart3"/>
    <dgm:cxn modelId="{F166B67D-1D3A-4EAE-9D8C-27E4E1B1005E}" type="presParOf" srcId="{7A4ED2EE-9857-40CF-B156-7EBA0E92FDD6}" destId="{427C9FBC-A79E-4415-AE81-18B8C572C359}" srcOrd="8" destOrd="0" presId="urn:microsoft.com/office/officeart/2005/8/layout/chart3"/>
    <dgm:cxn modelId="{BA20308D-76F0-412A-895F-2F89E8330C46}" type="presParOf" srcId="{7A4ED2EE-9857-40CF-B156-7EBA0E92FDD6}" destId="{5DA462F0-B404-4EDF-BD52-904A1DBE616A}" srcOrd="9" destOrd="0" presId="urn:microsoft.com/office/officeart/2005/8/layout/chart3"/>
    <dgm:cxn modelId="{6F309B41-324E-4EA7-8459-E3286F036EFC}" type="presParOf" srcId="{7A4ED2EE-9857-40CF-B156-7EBA0E92FDD6}" destId="{B681E0D3-44A3-4CCF-9AEA-8280E856D8E3}" srcOrd="10" destOrd="0" presId="urn:microsoft.com/office/officeart/2005/8/layout/chart3"/>
    <dgm:cxn modelId="{6C2C64BB-7DA1-4ED8-B35B-C9F03EA4DDD7}" type="presParOf" srcId="{7A4ED2EE-9857-40CF-B156-7EBA0E92FDD6}" destId="{388BE6B8-B782-486C-B83B-407BCA21F4B3}" srcOrd="11" destOrd="0" presId="urn:microsoft.com/office/officeart/2005/8/layout/chart3"/>
    <dgm:cxn modelId="{056D9A81-9992-47EA-B4A6-07F0D96812D8}" type="presParOf" srcId="{7A4ED2EE-9857-40CF-B156-7EBA0E92FDD6}" destId="{E6DC2B4B-7C8F-4CF9-BD84-5FCE371B527F}" srcOrd="12" destOrd="0" presId="urn:microsoft.com/office/officeart/2005/8/layout/chart3"/>
    <dgm:cxn modelId="{56F223BF-0555-46F9-AA39-EF770BC5918E}" type="presParOf" srcId="{7A4ED2EE-9857-40CF-B156-7EBA0E92FDD6}" destId="{F16E3330-BF30-415F-8DDC-F398D614B5FF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3F0FE-5759-4739-9B19-20BD0C6CE096}">
      <dsp:nvSpPr>
        <dsp:cNvPr id="0" name=""/>
        <dsp:cNvSpPr/>
      </dsp:nvSpPr>
      <dsp:spPr>
        <a:xfrm>
          <a:off x="821583" y="316468"/>
          <a:ext cx="869695" cy="8696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2FCCF-A404-4055-A333-0DB3E7726630}">
      <dsp:nvSpPr>
        <dsp:cNvPr id="0" name=""/>
        <dsp:cNvSpPr/>
      </dsp:nvSpPr>
      <dsp:spPr>
        <a:xfrm>
          <a:off x="3408" y="1350199"/>
          <a:ext cx="2484843" cy="372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rgbClr val="002060"/>
              </a:solidFill>
            </a:rPr>
            <a:t>Explain</a:t>
          </a:r>
        </a:p>
      </dsp:txBody>
      <dsp:txXfrm>
        <a:off x="3408" y="1350199"/>
        <a:ext cx="2484843" cy="372726"/>
      </dsp:txXfrm>
    </dsp:sp>
    <dsp:sp modelId="{8ECFE98D-943F-4930-807B-94F6D5BE65C7}">
      <dsp:nvSpPr>
        <dsp:cNvPr id="0" name=""/>
        <dsp:cNvSpPr/>
      </dsp:nvSpPr>
      <dsp:spPr>
        <a:xfrm>
          <a:off x="3408" y="1805373"/>
          <a:ext cx="2484843" cy="262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Explain ECE Consultation for ME’s purpose, scope, and key service components, including supports for early care and education providers and families.</a:t>
          </a:r>
        </a:p>
      </dsp:txBody>
      <dsp:txXfrm>
        <a:off x="3408" y="1805373"/>
        <a:ext cx="2484843" cy="2620267"/>
      </dsp:txXfrm>
    </dsp:sp>
    <dsp:sp modelId="{FA04E649-9B80-4B68-96F2-2CBEBC745B54}">
      <dsp:nvSpPr>
        <dsp:cNvPr id="0" name=""/>
        <dsp:cNvSpPr/>
      </dsp:nvSpPr>
      <dsp:spPr>
        <a:xfrm>
          <a:off x="3728568" y="315407"/>
          <a:ext cx="869695" cy="8696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F0049-43AB-4B23-A5C9-5FF83D510A54}">
      <dsp:nvSpPr>
        <dsp:cNvPr id="0" name=""/>
        <dsp:cNvSpPr/>
      </dsp:nvSpPr>
      <dsp:spPr>
        <a:xfrm>
          <a:off x="2923100" y="1350199"/>
          <a:ext cx="2484843" cy="372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rgbClr val="002060"/>
              </a:solidFill>
            </a:rPr>
            <a:t>Understand</a:t>
          </a:r>
        </a:p>
      </dsp:txBody>
      <dsp:txXfrm>
        <a:off x="2923100" y="1350199"/>
        <a:ext cx="2484843" cy="372726"/>
      </dsp:txXfrm>
    </dsp:sp>
    <dsp:sp modelId="{ECE32472-42A5-4F05-9679-5B08B1E46843}">
      <dsp:nvSpPr>
        <dsp:cNvPr id="0" name=""/>
        <dsp:cNvSpPr/>
      </dsp:nvSpPr>
      <dsp:spPr>
        <a:xfrm>
          <a:off x="2923100" y="1805373"/>
          <a:ext cx="2484843" cy="262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Understand how ECE Consultation for ME aligns with Maine’s early childhood strategic goals, promoting resilience, inclusion, and mental health in early care settings.</a:t>
          </a:r>
        </a:p>
      </dsp:txBody>
      <dsp:txXfrm>
        <a:off x="2923100" y="1805373"/>
        <a:ext cx="2484843" cy="2620267"/>
      </dsp:txXfrm>
    </dsp:sp>
    <dsp:sp modelId="{E7FA2C2F-C0BC-4785-9390-2C17861B6B17}">
      <dsp:nvSpPr>
        <dsp:cNvPr id="0" name=""/>
        <dsp:cNvSpPr/>
      </dsp:nvSpPr>
      <dsp:spPr>
        <a:xfrm>
          <a:off x="6589233" y="315407"/>
          <a:ext cx="869695" cy="869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5AD47-D2E7-4592-B1AD-F776C64EA9F6}">
      <dsp:nvSpPr>
        <dsp:cNvPr id="0" name=""/>
        <dsp:cNvSpPr/>
      </dsp:nvSpPr>
      <dsp:spPr>
        <a:xfrm>
          <a:off x="5842791" y="1350199"/>
          <a:ext cx="2484843" cy="372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rgbClr val="002060"/>
              </a:solidFill>
            </a:rPr>
            <a:t>Identify</a:t>
          </a:r>
        </a:p>
      </dsp:txBody>
      <dsp:txXfrm>
        <a:off x="5842791" y="1350199"/>
        <a:ext cx="2484843" cy="372726"/>
      </dsp:txXfrm>
    </dsp:sp>
    <dsp:sp modelId="{C348C442-81CA-4DC7-90FF-8617BD56151C}">
      <dsp:nvSpPr>
        <dsp:cNvPr id="0" name=""/>
        <dsp:cNvSpPr/>
      </dsp:nvSpPr>
      <dsp:spPr>
        <a:xfrm>
          <a:off x="5842791" y="1805373"/>
          <a:ext cx="2484843" cy="262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Identify opportunities for collaboration and referral, ensuring that families and early care professionals can access services early to address social, emotional, and behavioral concerns before they escalate.</a:t>
          </a:r>
        </a:p>
      </dsp:txBody>
      <dsp:txXfrm>
        <a:off x="5842791" y="1805373"/>
        <a:ext cx="2484843" cy="26202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AF9A0-F694-4C11-A211-B390D5EF8C79}">
      <dsp:nvSpPr>
        <dsp:cNvPr id="0" name=""/>
        <dsp:cNvSpPr/>
      </dsp:nvSpPr>
      <dsp:spPr>
        <a:xfrm>
          <a:off x="523083" y="530"/>
          <a:ext cx="1009001" cy="1009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575B2-33A7-478A-B1A4-BA82CEFB2540}">
      <dsp:nvSpPr>
        <dsp:cNvPr id="0" name=""/>
        <dsp:cNvSpPr/>
      </dsp:nvSpPr>
      <dsp:spPr>
        <a:xfrm>
          <a:off x="738116" y="215563"/>
          <a:ext cx="578935" cy="578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FA34D-4414-4270-B7A9-A9D90E004C93}">
      <dsp:nvSpPr>
        <dsp:cNvPr id="0" name=""/>
        <dsp:cNvSpPr/>
      </dsp:nvSpPr>
      <dsp:spPr>
        <a:xfrm>
          <a:off x="200533" y="1323811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50000"/>
                </a:schemeClr>
              </a:solidFill>
            </a:rPr>
            <a:t>Classroom Climate &amp; Environment</a:t>
          </a:r>
        </a:p>
      </dsp:txBody>
      <dsp:txXfrm>
        <a:off x="200533" y="1323811"/>
        <a:ext cx="1654101" cy="661640"/>
      </dsp:txXfrm>
    </dsp:sp>
    <dsp:sp modelId="{020AEC4B-FB45-4E13-9A9C-8E62D9B1B798}">
      <dsp:nvSpPr>
        <dsp:cNvPr id="0" name=""/>
        <dsp:cNvSpPr/>
      </dsp:nvSpPr>
      <dsp:spPr>
        <a:xfrm>
          <a:off x="2466652" y="530"/>
          <a:ext cx="1009001" cy="10090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8646E-BEA8-43ED-9FBA-E26812C4611D}">
      <dsp:nvSpPr>
        <dsp:cNvPr id="0" name=""/>
        <dsp:cNvSpPr/>
      </dsp:nvSpPr>
      <dsp:spPr>
        <a:xfrm>
          <a:off x="2681685" y="215563"/>
          <a:ext cx="578935" cy="578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B1F04-6A5A-4CD0-8161-8CEEE7571010}">
      <dsp:nvSpPr>
        <dsp:cNvPr id="0" name=""/>
        <dsp:cNvSpPr/>
      </dsp:nvSpPr>
      <dsp:spPr>
        <a:xfrm>
          <a:off x="2144102" y="1323811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50000"/>
                </a:schemeClr>
              </a:solidFill>
            </a:rPr>
            <a:t>Group Social-Emotional Skill Building</a:t>
          </a:r>
        </a:p>
      </dsp:txBody>
      <dsp:txXfrm>
        <a:off x="2144102" y="1323811"/>
        <a:ext cx="1654101" cy="661640"/>
      </dsp:txXfrm>
    </dsp:sp>
    <dsp:sp modelId="{BD166C8F-9298-4BE9-BBEC-3F76668B9DC8}">
      <dsp:nvSpPr>
        <dsp:cNvPr id="0" name=""/>
        <dsp:cNvSpPr/>
      </dsp:nvSpPr>
      <dsp:spPr>
        <a:xfrm>
          <a:off x="4410221" y="530"/>
          <a:ext cx="1009001" cy="10090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CC6B1-CCDD-49AB-9BC1-1A87B9F9D639}">
      <dsp:nvSpPr>
        <dsp:cNvPr id="0" name=""/>
        <dsp:cNvSpPr/>
      </dsp:nvSpPr>
      <dsp:spPr>
        <a:xfrm>
          <a:off x="4625254" y="215563"/>
          <a:ext cx="578935" cy="578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BF723-F46A-48B2-8DF6-7290025CECC9}">
      <dsp:nvSpPr>
        <dsp:cNvPr id="0" name=""/>
        <dsp:cNvSpPr/>
      </dsp:nvSpPr>
      <dsp:spPr>
        <a:xfrm>
          <a:off x="4087671" y="1323811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50000"/>
                </a:schemeClr>
              </a:solidFill>
            </a:rPr>
            <a:t>Preventing Suspension &amp; Expulsion</a:t>
          </a:r>
        </a:p>
      </dsp:txBody>
      <dsp:txXfrm>
        <a:off x="4087671" y="1323811"/>
        <a:ext cx="1654101" cy="661640"/>
      </dsp:txXfrm>
    </dsp:sp>
    <dsp:sp modelId="{66B8ADEF-8147-4B3E-8602-1B4DD6564413}">
      <dsp:nvSpPr>
        <dsp:cNvPr id="0" name=""/>
        <dsp:cNvSpPr/>
      </dsp:nvSpPr>
      <dsp:spPr>
        <a:xfrm>
          <a:off x="6353791" y="530"/>
          <a:ext cx="1009001" cy="10090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3201E-FBEC-43E7-9975-EFF7EDC316B4}">
      <dsp:nvSpPr>
        <dsp:cNvPr id="0" name=""/>
        <dsp:cNvSpPr/>
      </dsp:nvSpPr>
      <dsp:spPr>
        <a:xfrm>
          <a:off x="6568824" y="215563"/>
          <a:ext cx="578935" cy="5789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95392-C6DD-45FE-B947-A21C24ADA60E}">
      <dsp:nvSpPr>
        <dsp:cNvPr id="0" name=""/>
        <dsp:cNvSpPr/>
      </dsp:nvSpPr>
      <dsp:spPr>
        <a:xfrm>
          <a:off x="6031241" y="1323811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50000"/>
                </a:schemeClr>
              </a:solidFill>
            </a:rPr>
            <a:t>Equity, Inclusion &amp; Anti-Bias Practice</a:t>
          </a:r>
        </a:p>
      </dsp:txBody>
      <dsp:txXfrm>
        <a:off x="6031241" y="1323811"/>
        <a:ext cx="1654101" cy="661640"/>
      </dsp:txXfrm>
    </dsp:sp>
    <dsp:sp modelId="{3A76BC97-38D3-450A-BA1E-B7E500E4F022}">
      <dsp:nvSpPr>
        <dsp:cNvPr id="0" name=""/>
        <dsp:cNvSpPr/>
      </dsp:nvSpPr>
      <dsp:spPr>
        <a:xfrm>
          <a:off x="2466652" y="2398977"/>
          <a:ext cx="1009001" cy="10090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F4915-40E8-40B7-82C0-1E8385C17F7F}">
      <dsp:nvSpPr>
        <dsp:cNvPr id="0" name=""/>
        <dsp:cNvSpPr/>
      </dsp:nvSpPr>
      <dsp:spPr>
        <a:xfrm>
          <a:off x="2681685" y="2614010"/>
          <a:ext cx="578935" cy="5789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3B6E0-C81C-4D0F-A8A0-C145C8DD3CAB}">
      <dsp:nvSpPr>
        <dsp:cNvPr id="0" name=""/>
        <dsp:cNvSpPr/>
      </dsp:nvSpPr>
      <dsp:spPr>
        <a:xfrm>
          <a:off x="2144102" y="3722258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5">
                  <a:lumMod val="20000"/>
                  <a:lumOff val="80000"/>
                </a:schemeClr>
              </a:solidFill>
            </a:rPr>
            <a:t>Program-Wide Mental Health Promotion</a:t>
          </a:r>
        </a:p>
      </dsp:txBody>
      <dsp:txXfrm>
        <a:off x="2144102" y="3722258"/>
        <a:ext cx="1654101" cy="661640"/>
      </dsp:txXfrm>
    </dsp:sp>
    <dsp:sp modelId="{24344911-5BFA-4A5C-94EA-C6FBC353F68C}">
      <dsp:nvSpPr>
        <dsp:cNvPr id="0" name=""/>
        <dsp:cNvSpPr/>
      </dsp:nvSpPr>
      <dsp:spPr>
        <a:xfrm>
          <a:off x="4410221" y="2398977"/>
          <a:ext cx="1009001" cy="1009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C6FBE-4249-4CD1-984A-162C1AA65A83}">
      <dsp:nvSpPr>
        <dsp:cNvPr id="0" name=""/>
        <dsp:cNvSpPr/>
      </dsp:nvSpPr>
      <dsp:spPr>
        <a:xfrm>
          <a:off x="4625254" y="2614010"/>
          <a:ext cx="578935" cy="57893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E4878-6E9D-45FB-B13B-B3B2D6AA1C90}">
      <dsp:nvSpPr>
        <dsp:cNvPr id="0" name=""/>
        <dsp:cNvSpPr/>
      </dsp:nvSpPr>
      <dsp:spPr>
        <a:xfrm>
          <a:off x="4087671" y="3722258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5">
                  <a:lumMod val="20000"/>
                  <a:lumOff val="80000"/>
                </a:schemeClr>
              </a:solidFill>
            </a:rPr>
            <a:t>Fidelity to Consultation Practices</a:t>
          </a:r>
        </a:p>
      </dsp:txBody>
      <dsp:txXfrm>
        <a:off x="4087671" y="3722258"/>
        <a:ext cx="1654101" cy="6616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4DED-1F45-4230-9FBE-53EA76B510A6}">
      <dsp:nvSpPr>
        <dsp:cNvPr id="0" name=""/>
        <dsp:cNvSpPr/>
      </dsp:nvSpPr>
      <dsp:spPr>
        <a:xfrm>
          <a:off x="0" y="38326"/>
          <a:ext cx="8038277" cy="671580"/>
        </a:xfrm>
        <a:prstGeom prst="roundRect">
          <a:avLst/>
        </a:prstGeom>
        <a:solidFill>
          <a:schemeClr val="tx1"/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>
                  <a:lumMod val="50000"/>
                </a:schemeClr>
              </a:solidFill>
            </a:rPr>
            <a:t>Parent-Child Relationship Strengthening</a:t>
          </a:r>
        </a:p>
      </dsp:txBody>
      <dsp:txXfrm>
        <a:off x="32784" y="71110"/>
        <a:ext cx="7972709" cy="606012"/>
      </dsp:txXfrm>
    </dsp:sp>
    <dsp:sp modelId="{46546E04-E9EB-47D7-BDAF-7E6D0DF5CF58}">
      <dsp:nvSpPr>
        <dsp:cNvPr id="0" name=""/>
        <dsp:cNvSpPr/>
      </dsp:nvSpPr>
      <dsp:spPr>
        <a:xfrm>
          <a:off x="0" y="790546"/>
          <a:ext cx="8038277" cy="671580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>
                  <a:lumMod val="50000"/>
                </a:schemeClr>
              </a:solidFill>
            </a:rPr>
            <a:t>Caregiver Emotional Regulation &amp; Stress</a:t>
          </a:r>
        </a:p>
      </dsp:txBody>
      <dsp:txXfrm>
        <a:off x="32784" y="823330"/>
        <a:ext cx="7972709" cy="606012"/>
      </dsp:txXfrm>
    </dsp:sp>
    <dsp:sp modelId="{F8EEB976-9958-4729-8214-43DA8E4C8BB4}">
      <dsp:nvSpPr>
        <dsp:cNvPr id="0" name=""/>
        <dsp:cNvSpPr/>
      </dsp:nvSpPr>
      <dsp:spPr>
        <a:xfrm>
          <a:off x="0" y="1542766"/>
          <a:ext cx="8038277" cy="67158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50000"/>
                </a:schemeClr>
              </a:solidFill>
            </a:rPr>
            <a:t>Reduction</a:t>
          </a:r>
        </a:p>
      </dsp:txBody>
      <dsp:txXfrm>
        <a:off x="32784" y="1575550"/>
        <a:ext cx="7972709" cy="606012"/>
      </dsp:txXfrm>
    </dsp:sp>
    <dsp:sp modelId="{46FFB179-5D4E-460C-B15A-30F4C5049AAD}">
      <dsp:nvSpPr>
        <dsp:cNvPr id="0" name=""/>
        <dsp:cNvSpPr/>
      </dsp:nvSpPr>
      <dsp:spPr>
        <a:xfrm>
          <a:off x="0" y="2294986"/>
          <a:ext cx="8038277" cy="671580"/>
        </a:xfrm>
        <a:prstGeom prst="roundRect">
          <a:avLst/>
        </a:prstGeom>
        <a:solidFill>
          <a:schemeClr val="bg2"/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>
                  <a:lumMod val="20000"/>
                  <a:lumOff val="80000"/>
                </a:schemeClr>
              </a:solidFill>
            </a:rPr>
            <a:t>Developmental &amp; Behavioral Awareness</a:t>
          </a:r>
        </a:p>
      </dsp:txBody>
      <dsp:txXfrm>
        <a:off x="32784" y="2327770"/>
        <a:ext cx="7972709" cy="606012"/>
      </dsp:txXfrm>
    </dsp:sp>
    <dsp:sp modelId="{CC064B57-89D6-4919-9D89-B5B3F5EB7890}">
      <dsp:nvSpPr>
        <dsp:cNvPr id="0" name=""/>
        <dsp:cNvSpPr/>
      </dsp:nvSpPr>
      <dsp:spPr>
        <a:xfrm>
          <a:off x="0" y="3047206"/>
          <a:ext cx="8038277" cy="671580"/>
        </a:xfrm>
        <a:prstGeom prst="roundRect">
          <a:avLst/>
        </a:prstGeom>
        <a:solidFill>
          <a:schemeClr val="accent3"/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>
                  <a:lumMod val="20000"/>
                  <a:lumOff val="80000"/>
                </a:schemeClr>
              </a:solidFill>
            </a:rPr>
            <a:t>Family Engagement with Early Learning</a:t>
          </a:r>
        </a:p>
      </dsp:txBody>
      <dsp:txXfrm>
        <a:off x="32784" y="3079990"/>
        <a:ext cx="7972709" cy="606012"/>
      </dsp:txXfrm>
    </dsp:sp>
    <dsp:sp modelId="{09712E30-6CCB-4BFB-9F86-73D324D3EC72}">
      <dsp:nvSpPr>
        <dsp:cNvPr id="0" name=""/>
        <dsp:cNvSpPr/>
      </dsp:nvSpPr>
      <dsp:spPr>
        <a:xfrm>
          <a:off x="0" y="3799425"/>
          <a:ext cx="8038277" cy="671580"/>
        </a:xfrm>
        <a:prstGeom prst="round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>
                  <a:lumMod val="20000"/>
                  <a:lumOff val="80000"/>
                </a:schemeClr>
              </a:solidFill>
            </a:rPr>
            <a:t>Service Access &amp; Navigation</a:t>
          </a:r>
        </a:p>
      </dsp:txBody>
      <dsp:txXfrm>
        <a:off x="32784" y="3832209"/>
        <a:ext cx="7972709" cy="6060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A74DC-2F0E-46E6-A65F-FF3E48475F7B}">
      <dsp:nvSpPr>
        <dsp:cNvPr id="0" name=""/>
        <dsp:cNvSpPr/>
      </dsp:nvSpPr>
      <dsp:spPr>
        <a:xfrm>
          <a:off x="1327224" y="1061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DB669-E581-48AD-A1FF-61D5174B302E}">
      <dsp:nvSpPr>
        <dsp:cNvPr id="0" name=""/>
        <dsp:cNvSpPr/>
      </dsp:nvSpPr>
      <dsp:spPr>
        <a:xfrm>
          <a:off x="1524661" y="24465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20E5D-1BCC-423A-B398-2D3E90793D9A}">
      <dsp:nvSpPr>
        <dsp:cNvPr id="0" name=""/>
        <dsp:cNvSpPr/>
      </dsp:nvSpPr>
      <dsp:spPr>
        <a:xfrm>
          <a:off x="939661" y="14506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1">
                  <a:lumMod val="75000"/>
                </a:schemeClr>
              </a:solidFill>
            </a:rPr>
            <a:t>Cross-System Integration</a:t>
          </a:r>
        </a:p>
      </dsp:txBody>
      <dsp:txXfrm>
        <a:off x="939661" y="1450658"/>
        <a:ext cx="1800000" cy="720000"/>
      </dsp:txXfrm>
    </dsp:sp>
    <dsp:sp modelId="{4E23F459-C42A-4D4A-B0A9-65BDAAD0ECA6}">
      <dsp:nvSpPr>
        <dsp:cNvPr id="0" name=""/>
        <dsp:cNvSpPr/>
      </dsp:nvSpPr>
      <dsp:spPr>
        <a:xfrm>
          <a:off x="3405661" y="10657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759F8-4519-4D06-B757-C76B68447F74}">
      <dsp:nvSpPr>
        <dsp:cNvPr id="0" name=""/>
        <dsp:cNvSpPr/>
      </dsp:nvSpPr>
      <dsp:spPr>
        <a:xfrm>
          <a:off x="3639661" y="24465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A8731-2EEA-4412-BA72-334FA4C74337}">
      <dsp:nvSpPr>
        <dsp:cNvPr id="0" name=""/>
        <dsp:cNvSpPr/>
      </dsp:nvSpPr>
      <dsp:spPr>
        <a:xfrm>
          <a:off x="3054661" y="14506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1">
                  <a:lumMod val="75000"/>
                </a:schemeClr>
              </a:solidFill>
            </a:rPr>
            <a:t>Workforce Development &amp; Capacity Building</a:t>
          </a:r>
        </a:p>
      </dsp:txBody>
      <dsp:txXfrm>
        <a:off x="3054661" y="1450658"/>
        <a:ext cx="1800000" cy="720000"/>
      </dsp:txXfrm>
    </dsp:sp>
    <dsp:sp modelId="{3C399499-2697-4041-BB1C-9CCBA1EF4B3B}">
      <dsp:nvSpPr>
        <dsp:cNvPr id="0" name=""/>
        <dsp:cNvSpPr/>
      </dsp:nvSpPr>
      <dsp:spPr>
        <a:xfrm>
          <a:off x="5520660" y="10657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87D02-91A4-4145-A100-61FBF50CE830}">
      <dsp:nvSpPr>
        <dsp:cNvPr id="0" name=""/>
        <dsp:cNvSpPr/>
      </dsp:nvSpPr>
      <dsp:spPr>
        <a:xfrm>
          <a:off x="5754660" y="24465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A1FA6-3DEB-4E86-BFBD-650623D277DA}">
      <dsp:nvSpPr>
        <dsp:cNvPr id="0" name=""/>
        <dsp:cNvSpPr/>
      </dsp:nvSpPr>
      <dsp:spPr>
        <a:xfrm>
          <a:off x="5200692" y="143846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1">
                  <a:lumMod val="75000"/>
                </a:schemeClr>
              </a:solidFill>
            </a:rPr>
            <a:t>Data-Driven Decision-Making</a:t>
          </a:r>
        </a:p>
      </dsp:txBody>
      <dsp:txXfrm>
        <a:off x="5200692" y="1438468"/>
        <a:ext cx="1800000" cy="720000"/>
      </dsp:txXfrm>
    </dsp:sp>
    <dsp:sp modelId="{73871E4D-0FAC-4FF0-8B75-61BB84E809A1}">
      <dsp:nvSpPr>
        <dsp:cNvPr id="0" name=""/>
        <dsp:cNvSpPr/>
      </dsp:nvSpPr>
      <dsp:spPr>
        <a:xfrm>
          <a:off x="2348161" y="2620658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3C29D-464B-4E80-B408-C5BF2D07954D}">
      <dsp:nvSpPr>
        <dsp:cNvPr id="0" name=""/>
        <dsp:cNvSpPr/>
      </dsp:nvSpPr>
      <dsp:spPr>
        <a:xfrm>
          <a:off x="2582161" y="285465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E4908-C119-4F50-AC48-E14E145EAE56}">
      <dsp:nvSpPr>
        <dsp:cNvPr id="0" name=""/>
        <dsp:cNvSpPr/>
      </dsp:nvSpPr>
      <dsp:spPr>
        <a:xfrm>
          <a:off x="1997161" y="40606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Sustainability &amp; Infrastructure</a:t>
          </a:r>
        </a:p>
      </dsp:txBody>
      <dsp:txXfrm>
        <a:off x="1997161" y="4060658"/>
        <a:ext cx="1800000" cy="720000"/>
      </dsp:txXfrm>
    </dsp:sp>
    <dsp:sp modelId="{4FF90923-A2B3-4E75-BC3E-BED64740859E}">
      <dsp:nvSpPr>
        <dsp:cNvPr id="0" name=""/>
        <dsp:cNvSpPr/>
      </dsp:nvSpPr>
      <dsp:spPr>
        <a:xfrm>
          <a:off x="4463161" y="2620658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94427-D494-4DED-BA3F-C4F68728A7BF}">
      <dsp:nvSpPr>
        <dsp:cNvPr id="0" name=""/>
        <dsp:cNvSpPr/>
      </dsp:nvSpPr>
      <dsp:spPr>
        <a:xfrm>
          <a:off x="4684976" y="284247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4C9DF-322B-4CAB-960B-243DCBD2B8B9}">
      <dsp:nvSpPr>
        <dsp:cNvPr id="0" name=""/>
        <dsp:cNvSpPr/>
      </dsp:nvSpPr>
      <dsp:spPr>
        <a:xfrm>
          <a:off x="4042231" y="40713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cap="all" dirty="0">
              <a:solidFill>
                <a:schemeClr val="tx1">
                  <a:lumMod val="20000"/>
                  <a:lumOff val="80000"/>
                </a:schemeClr>
              </a:solidFill>
              <a:latin typeface="Century Gothic" panose="020B0502020202020204"/>
              <a:ea typeface="+mn-ea"/>
              <a:cs typeface="+mn-cs"/>
            </a:rPr>
            <a:t>Policy</a:t>
          </a: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 &amp; Advocacy</a:t>
          </a:r>
        </a:p>
      </dsp:txBody>
      <dsp:txXfrm>
        <a:off x="4042231" y="4071314"/>
        <a:ext cx="180000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4292A-6495-4079-8DB8-3769D6CC5CB7}">
      <dsp:nvSpPr>
        <dsp:cNvPr id="0" name=""/>
        <dsp:cNvSpPr/>
      </dsp:nvSpPr>
      <dsp:spPr>
        <a:xfrm>
          <a:off x="0" y="3"/>
          <a:ext cx="5098256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C91B-871C-408A-8B33-65FFCA73539F}">
      <dsp:nvSpPr>
        <dsp:cNvPr id="0" name=""/>
        <dsp:cNvSpPr/>
      </dsp:nvSpPr>
      <dsp:spPr>
        <a:xfrm>
          <a:off x="359511" y="269750"/>
          <a:ext cx="653657" cy="653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71BB9-F41A-4EAF-8DBA-16B50BC4A6E0}">
      <dsp:nvSpPr>
        <dsp:cNvPr id="0" name=""/>
        <dsp:cNvSpPr/>
      </dsp:nvSpPr>
      <dsp:spPr>
        <a:xfrm>
          <a:off x="1372680" y="2344"/>
          <a:ext cx="3725575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5">
                  <a:lumMod val="50000"/>
                </a:schemeClr>
              </a:solidFill>
            </a:rPr>
            <a:t>Statewide PD training</a:t>
          </a:r>
        </a:p>
      </dsp:txBody>
      <dsp:txXfrm>
        <a:off x="1372680" y="2344"/>
        <a:ext cx="3725575" cy="1188467"/>
      </dsp:txXfrm>
    </dsp:sp>
    <dsp:sp modelId="{D0FDC22F-F01F-460B-B151-C8B803B2ADDB}">
      <dsp:nvSpPr>
        <dsp:cNvPr id="0" name=""/>
        <dsp:cNvSpPr/>
      </dsp:nvSpPr>
      <dsp:spPr>
        <a:xfrm>
          <a:off x="0" y="1487929"/>
          <a:ext cx="5098256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E6A50-51E1-49E2-B9F6-1F1B1CADE020}">
      <dsp:nvSpPr>
        <dsp:cNvPr id="0" name=""/>
        <dsp:cNvSpPr/>
      </dsp:nvSpPr>
      <dsp:spPr>
        <a:xfrm>
          <a:off x="359511" y="1755334"/>
          <a:ext cx="653657" cy="653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5A0A9-9863-44E8-B5E2-93AF32DB6286}">
      <dsp:nvSpPr>
        <dsp:cNvPr id="0" name=""/>
        <dsp:cNvSpPr/>
      </dsp:nvSpPr>
      <dsp:spPr>
        <a:xfrm>
          <a:off x="1372680" y="1487929"/>
          <a:ext cx="3725575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5">
                  <a:lumMod val="50000"/>
                </a:schemeClr>
              </a:solidFill>
            </a:rPr>
            <a:t>Topic-specific sessions (e.g., trauma-responsive practices, challenging behaviors, self-care</a:t>
          </a:r>
          <a:r>
            <a:rPr lang="en-US" sz="1700" kern="1200" dirty="0">
              <a:solidFill>
                <a:schemeClr val="accent5">
                  <a:lumMod val="50000"/>
                </a:schemeClr>
              </a:solidFill>
            </a:rPr>
            <a:t>)</a:t>
          </a:r>
        </a:p>
      </dsp:txBody>
      <dsp:txXfrm>
        <a:off x="1372680" y="1487929"/>
        <a:ext cx="3725575" cy="1188467"/>
      </dsp:txXfrm>
    </dsp:sp>
    <dsp:sp modelId="{2DE5B5FA-FC66-4F56-A0D5-B8D7E5C84865}">
      <dsp:nvSpPr>
        <dsp:cNvPr id="0" name=""/>
        <dsp:cNvSpPr/>
      </dsp:nvSpPr>
      <dsp:spPr>
        <a:xfrm>
          <a:off x="0" y="2950066"/>
          <a:ext cx="5098256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BB625-96EE-4F61-83CC-021A0D4744F8}">
      <dsp:nvSpPr>
        <dsp:cNvPr id="0" name=""/>
        <dsp:cNvSpPr/>
      </dsp:nvSpPr>
      <dsp:spPr>
        <a:xfrm>
          <a:off x="359511" y="3240919"/>
          <a:ext cx="653657" cy="653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F2B60-D36D-49CD-A005-DF817F5B0770}">
      <dsp:nvSpPr>
        <dsp:cNvPr id="0" name=""/>
        <dsp:cNvSpPr/>
      </dsp:nvSpPr>
      <dsp:spPr>
        <a:xfrm>
          <a:off x="1372680" y="2973514"/>
          <a:ext cx="3725575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5">
                  <a:lumMod val="50000"/>
                </a:schemeClr>
              </a:solidFill>
            </a:rPr>
            <a:t>Role-based consultation groups</a:t>
          </a:r>
        </a:p>
      </dsp:txBody>
      <dsp:txXfrm>
        <a:off x="1372680" y="2973514"/>
        <a:ext cx="3725575" cy="1188467"/>
      </dsp:txXfrm>
    </dsp:sp>
    <dsp:sp modelId="{6B5C8197-4EB8-4D44-A533-944FAA16B3C7}">
      <dsp:nvSpPr>
        <dsp:cNvPr id="0" name=""/>
        <dsp:cNvSpPr/>
      </dsp:nvSpPr>
      <dsp:spPr>
        <a:xfrm>
          <a:off x="0" y="4459099"/>
          <a:ext cx="5098256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42171-3571-413E-B2F8-002E0A3AB000}">
      <dsp:nvSpPr>
        <dsp:cNvPr id="0" name=""/>
        <dsp:cNvSpPr/>
      </dsp:nvSpPr>
      <dsp:spPr>
        <a:xfrm>
          <a:off x="359511" y="4726504"/>
          <a:ext cx="653657" cy="653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77A84-94B1-44EF-B3D6-F9AE543B83EF}">
      <dsp:nvSpPr>
        <dsp:cNvPr id="0" name=""/>
        <dsp:cNvSpPr/>
      </dsp:nvSpPr>
      <dsp:spPr>
        <a:xfrm>
          <a:off x="1372680" y="4459099"/>
          <a:ext cx="3725575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5">
                  <a:lumMod val="50000"/>
                </a:schemeClr>
              </a:solidFill>
            </a:rPr>
            <a:t>Collaboration and Connection </a:t>
          </a:r>
        </a:p>
      </dsp:txBody>
      <dsp:txXfrm>
        <a:off x="1372680" y="4459099"/>
        <a:ext cx="3725575" cy="118846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E63B8-286B-4770-9140-23ED4F99A973}">
      <dsp:nvSpPr>
        <dsp:cNvPr id="0" name=""/>
        <dsp:cNvSpPr/>
      </dsp:nvSpPr>
      <dsp:spPr>
        <a:xfrm>
          <a:off x="593736" y="25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3623A-01EB-4B31-AC53-A3CE59D6DBC8}">
      <dsp:nvSpPr>
        <dsp:cNvPr id="0" name=""/>
        <dsp:cNvSpPr/>
      </dsp:nvSpPr>
      <dsp:spPr>
        <a:xfrm>
          <a:off x="804199" y="210488"/>
          <a:ext cx="566630" cy="566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41E83-1256-4EF9-82C9-3B40DBD26368}">
      <dsp:nvSpPr>
        <dsp:cNvPr id="0" name=""/>
        <dsp:cNvSpPr/>
      </dsp:nvSpPr>
      <dsp:spPr>
        <a:xfrm>
          <a:off x="278042" y="129518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Request/Referral</a:t>
          </a:r>
        </a:p>
      </dsp:txBody>
      <dsp:txXfrm>
        <a:off x="278042" y="1295182"/>
        <a:ext cx="1618945" cy="647578"/>
      </dsp:txXfrm>
    </dsp:sp>
    <dsp:sp modelId="{13613571-E738-4F40-A8B4-C32CB854D073}">
      <dsp:nvSpPr>
        <dsp:cNvPr id="0" name=""/>
        <dsp:cNvSpPr/>
      </dsp:nvSpPr>
      <dsp:spPr>
        <a:xfrm>
          <a:off x="2495997" y="25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93D91-FA68-471B-9066-6D626936F15A}">
      <dsp:nvSpPr>
        <dsp:cNvPr id="0" name=""/>
        <dsp:cNvSpPr/>
      </dsp:nvSpPr>
      <dsp:spPr>
        <a:xfrm>
          <a:off x="2706460" y="210488"/>
          <a:ext cx="566630" cy="5666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4E2E0-6349-4A7F-94AD-B2FF89485C4A}">
      <dsp:nvSpPr>
        <dsp:cNvPr id="0" name=""/>
        <dsp:cNvSpPr/>
      </dsp:nvSpPr>
      <dsp:spPr>
        <a:xfrm>
          <a:off x="2180302" y="129518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Intake &amp; Consent</a:t>
          </a:r>
        </a:p>
      </dsp:txBody>
      <dsp:txXfrm>
        <a:off x="2180302" y="1295182"/>
        <a:ext cx="1618945" cy="647578"/>
      </dsp:txXfrm>
    </dsp:sp>
    <dsp:sp modelId="{E7A5DCAF-9FB7-4577-BB90-071E001BA233}">
      <dsp:nvSpPr>
        <dsp:cNvPr id="0" name=""/>
        <dsp:cNvSpPr/>
      </dsp:nvSpPr>
      <dsp:spPr>
        <a:xfrm>
          <a:off x="4398258" y="25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6837A-5E7B-4D67-8098-51971D4C047C}">
      <dsp:nvSpPr>
        <dsp:cNvPr id="0" name=""/>
        <dsp:cNvSpPr/>
      </dsp:nvSpPr>
      <dsp:spPr>
        <a:xfrm>
          <a:off x="4608720" y="210488"/>
          <a:ext cx="566630" cy="566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080B9-9D2C-4475-AA75-047F0FC1935D}">
      <dsp:nvSpPr>
        <dsp:cNvPr id="0" name=""/>
        <dsp:cNvSpPr/>
      </dsp:nvSpPr>
      <dsp:spPr>
        <a:xfrm>
          <a:off x="4082563" y="129518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Consultation Plan</a:t>
          </a:r>
        </a:p>
      </dsp:txBody>
      <dsp:txXfrm>
        <a:off x="4082563" y="1295182"/>
        <a:ext cx="1618945" cy="647578"/>
      </dsp:txXfrm>
    </dsp:sp>
    <dsp:sp modelId="{B50E471C-60FD-4596-AD51-A8324D10DA5D}">
      <dsp:nvSpPr>
        <dsp:cNvPr id="0" name=""/>
        <dsp:cNvSpPr/>
      </dsp:nvSpPr>
      <dsp:spPr>
        <a:xfrm>
          <a:off x="6300518" y="25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5283F-1DE1-4949-9DB6-31BD9C67D007}">
      <dsp:nvSpPr>
        <dsp:cNvPr id="0" name=""/>
        <dsp:cNvSpPr/>
      </dsp:nvSpPr>
      <dsp:spPr>
        <a:xfrm>
          <a:off x="6510981" y="210488"/>
          <a:ext cx="566630" cy="566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F123C-4BDA-4810-BD23-2FF34A8762BC}">
      <dsp:nvSpPr>
        <dsp:cNvPr id="0" name=""/>
        <dsp:cNvSpPr/>
      </dsp:nvSpPr>
      <dsp:spPr>
        <a:xfrm>
          <a:off x="5984824" y="129518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Consultation Cycles</a:t>
          </a:r>
        </a:p>
      </dsp:txBody>
      <dsp:txXfrm>
        <a:off x="5984824" y="1295182"/>
        <a:ext cx="1618945" cy="647578"/>
      </dsp:txXfrm>
    </dsp:sp>
    <dsp:sp modelId="{285C693E-4945-4906-998A-7FBA8E0C8148}">
      <dsp:nvSpPr>
        <dsp:cNvPr id="0" name=""/>
        <dsp:cNvSpPr/>
      </dsp:nvSpPr>
      <dsp:spPr>
        <a:xfrm>
          <a:off x="2495997" y="2347496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8A240-AFEA-4C2E-9B40-EF2B3F3C5E68}">
      <dsp:nvSpPr>
        <dsp:cNvPr id="0" name=""/>
        <dsp:cNvSpPr/>
      </dsp:nvSpPr>
      <dsp:spPr>
        <a:xfrm>
          <a:off x="2706460" y="2557959"/>
          <a:ext cx="566630" cy="5666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A181D-2752-4D76-8759-0E31BEA2932C}">
      <dsp:nvSpPr>
        <dsp:cNvPr id="0" name=""/>
        <dsp:cNvSpPr/>
      </dsp:nvSpPr>
      <dsp:spPr>
        <a:xfrm>
          <a:off x="2180302" y="364265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5">
                  <a:lumMod val="20000"/>
                  <a:lumOff val="80000"/>
                </a:schemeClr>
              </a:solidFill>
            </a:rPr>
            <a:t>Review &amp; Closure</a:t>
          </a:r>
        </a:p>
      </dsp:txBody>
      <dsp:txXfrm>
        <a:off x="2180302" y="3642652"/>
        <a:ext cx="1618945" cy="647578"/>
      </dsp:txXfrm>
    </dsp:sp>
    <dsp:sp modelId="{476787A8-6973-4044-8F88-74DAD2D485DC}">
      <dsp:nvSpPr>
        <dsp:cNvPr id="0" name=""/>
        <dsp:cNvSpPr/>
      </dsp:nvSpPr>
      <dsp:spPr>
        <a:xfrm>
          <a:off x="4398258" y="2347496"/>
          <a:ext cx="987556" cy="9875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45431-8413-40CB-9761-8661C8310CA7}">
      <dsp:nvSpPr>
        <dsp:cNvPr id="0" name=""/>
        <dsp:cNvSpPr/>
      </dsp:nvSpPr>
      <dsp:spPr>
        <a:xfrm>
          <a:off x="4608720" y="2557959"/>
          <a:ext cx="566630" cy="5666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D26EE-485E-40EE-AFBE-AC5FB1E43A67}">
      <dsp:nvSpPr>
        <dsp:cNvPr id="0" name=""/>
        <dsp:cNvSpPr/>
      </dsp:nvSpPr>
      <dsp:spPr>
        <a:xfrm>
          <a:off x="4082563" y="364265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>
              <a:solidFill>
                <a:schemeClr val="accent5">
                  <a:lumMod val="20000"/>
                  <a:lumOff val="80000"/>
                </a:schemeClr>
              </a:solidFill>
            </a:rPr>
            <a:t>Follow-up</a:t>
          </a:r>
        </a:p>
      </dsp:txBody>
      <dsp:txXfrm>
        <a:off x="4082563" y="3642652"/>
        <a:ext cx="1618945" cy="6475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37CD8-7C3B-4D9D-823A-980B06094A3F}">
      <dsp:nvSpPr>
        <dsp:cNvPr id="0" name=""/>
        <dsp:cNvSpPr/>
      </dsp:nvSpPr>
      <dsp:spPr>
        <a:xfrm>
          <a:off x="0" y="56759"/>
          <a:ext cx="5098256" cy="7440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solidFill>
                <a:schemeClr val="tx1">
                  <a:lumMod val="20000"/>
                  <a:lumOff val="80000"/>
                </a:schemeClr>
              </a:solidFill>
            </a:rPr>
            <a:t>Consultation IS: </a:t>
          </a:r>
          <a:endParaRPr lang="en-US" sz="2400" kern="1200" dirty="0">
            <a:solidFill>
              <a:schemeClr val="tx1">
                <a:lumMod val="20000"/>
                <a:lumOff val="80000"/>
              </a:schemeClr>
            </a:solidFill>
          </a:endParaRPr>
        </a:p>
      </dsp:txBody>
      <dsp:txXfrm>
        <a:off x="36320" y="93079"/>
        <a:ext cx="5025616" cy="671370"/>
      </dsp:txXfrm>
    </dsp:sp>
    <dsp:sp modelId="{BF9679A4-8D19-4FFC-A601-5E4679ACB161}">
      <dsp:nvSpPr>
        <dsp:cNvPr id="0" name=""/>
        <dsp:cNvSpPr/>
      </dsp:nvSpPr>
      <dsp:spPr>
        <a:xfrm>
          <a:off x="0" y="855490"/>
          <a:ext cx="5098256" cy="744010"/>
        </a:xfrm>
        <a:prstGeom prst="roundRect">
          <a:avLst/>
        </a:prstGeom>
        <a:solidFill>
          <a:schemeClr val="accent2">
            <a:hueOff val="214550"/>
            <a:satOff val="2901"/>
            <a:lumOff val="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20000"/>
                  <a:lumOff val="80000"/>
                </a:schemeClr>
              </a:solidFill>
            </a:rPr>
            <a:t>Consultation, modeling, problem-solving with adults.</a:t>
          </a:r>
        </a:p>
      </dsp:txBody>
      <dsp:txXfrm>
        <a:off x="36320" y="891810"/>
        <a:ext cx="5025616" cy="671370"/>
      </dsp:txXfrm>
    </dsp:sp>
    <dsp:sp modelId="{8E2D5DBA-87AB-4B1F-B071-1BADBD84964B}">
      <dsp:nvSpPr>
        <dsp:cNvPr id="0" name=""/>
        <dsp:cNvSpPr/>
      </dsp:nvSpPr>
      <dsp:spPr>
        <a:xfrm>
          <a:off x="0" y="1654220"/>
          <a:ext cx="5098256" cy="744010"/>
        </a:xfrm>
        <a:prstGeom prst="roundRect">
          <a:avLst/>
        </a:prstGeom>
        <a:solidFill>
          <a:schemeClr val="accent2">
            <a:hueOff val="429099"/>
            <a:satOff val="5801"/>
            <a:lumOff val="1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20000"/>
                  <a:lumOff val="80000"/>
                </a:schemeClr>
              </a:solidFill>
            </a:rPr>
            <a:t>Strategies for environments, routines, and relationships.</a:t>
          </a:r>
        </a:p>
      </dsp:txBody>
      <dsp:txXfrm>
        <a:off x="36320" y="1690540"/>
        <a:ext cx="5025616" cy="671370"/>
      </dsp:txXfrm>
    </dsp:sp>
    <dsp:sp modelId="{EC14DF3E-157A-430C-81E8-F7A6EDD4971E}">
      <dsp:nvSpPr>
        <dsp:cNvPr id="0" name=""/>
        <dsp:cNvSpPr/>
      </dsp:nvSpPr>
      <dsp:spPr>
        <a:xfrm>
          <a:off x="0" y="2452950"/>
          <a:ext cx="5098256" cy="744010"/>
        </a:xfrm>
        <a:prstGeom prst="roundRect">
          <a:avLst/>
        </a:prstGeom>
        <a:solidFill>
          <a:schemeClr val="accent2">
            <a:hueOff val="643649"/>
            <a:satOff val="8702"/>
            <a:lumOff val="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20000"/>
                  <a:lumOff val="80000"/>
                </a:schemeClr>
              </a:solidFill>
            </a:rPr>
            <a:t>Connection to community resources.</a:t>
          </a:r>
        </a:p>
      </dsp:txBody>
      <dsp:txXfrm>
        <a:off x="36320" y="2489270"/>
        <a:ext cx="5025616" cy="671370"/>
      </dsp:txXfrm>
    </dsp:sp>
    <dsp:sp modelId="{DB5E0CCF-A022-41DB-8C3E-B3C6DD6A67DE}">
      <dsp:nvSpPr>
        <dsp:cNvPr id="0" name=""/>
        <dsp:cNvSpPr/>
      </dsp:nvSpPr>
      <dsp:spPr>
        <a:xfrm>
          <a:off x="0" y="3251681"/>
          <a:ext cx="5098256" cy="744010"/>
        </a:xfrm>
        <a:prstGeom prst="roundRect">
          <a:avLst/>
        </a:prstGeom>
        <a:solidFill>
          <a:schemeClr val="accent2">
            <a:hueOff val="858198"/>
            <a:satOff val="11603"/>
            <a:lumOff val="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solidFill>
                <a:schemeClr val="accent1">
                  <a:lumMod val="75000"/>
                </a:schemeClr>
              </a:solidFill>
            </a:rPr>
            <a:t>Consultation IS NOT: </a:t>
          </a:r>
          <a:endParaRPr lang="en-US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6320" y="3288001"/>
        <a:ext cx="5025616" cy="671370"/>
      </dsp:txXfrm>
    </dsp:sp>
    <dsp:sp modelId="{B25785CF-114A-4F3E-8FFB-BCA7D91EDB09}">
      <dsp:nvSpPr>
        <dsp:cNvPr id="0" name=""/>
        <dsp:cNvSpPr/>
      </dsp:nvSpPr>
      <dsp:spPr>
        <a:xfrm>
          <a:off x="0" y="4050411"/>
          <a:ext cx="5098256" cy="744010"/>
        </a:xfrm>
        <a:prstGeom prst="roundRect">
          <a:avLst/>
        </a:prstGeom>
        <a:solidFill>
          <a:schemeClr val="accent2">
            <a:hueOff val="1072748"/>
            <a:satOff val="14503"/>
            <a:lumOff val="4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</a:rPr>
            <a:t>Child therapy, evaluation for special education, crisis-only service.</a:t>
          </a:r>
        </a:p>
      </dsp:txBody>
      <dsp:txXfrm>
        <a:off x="36320" y="4086731"/>
        <a:ext cx="5025616" cy="671370"/>
      </dsp:txXfrm>
    </dsp:sp>
    <dsp:sp modelId="{D348546D-3D29-44D3-87DC-4D909B8AC525}">
      <dsp:nvSpPr>
        <dsp:cNvPr id="0" name=""/>
        <dsp:cNvSpPr/>
      </dsp:nvSpPr>
      <dsp:spPr>
        <a:xfrm>
          <a:off x="0" y="4849141"/>
          <a:ext cx="5098256" cy="744010"/>
        </a:xfrm>
        <a:prstGeom prst="roundRect">
          <a:avLst/>
        </a:prstGeom>
        <a:solidFill>
          <a:schemeClr val="accent2">
            <a:hueOff val="1287297"/>
            <a:satOff val="17404"/>
            <a:lumOff val="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6">
                  <a:lumMod val="50000"/>
                </a:schemeClr>
              </a:solidFill>
            </a:rPr>
            <a:t>A compliance audit; we are partners and capacity builders.</a:t>
          </a:r>
        </a:p>
      </dsp:txBody>
      <dsp:txXfrm>
        <a:off x="36320" y="4885461"/>
        <a:ext cx="5025616" cy="67137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BC8F6-3409-4502-BBBA-A8A2816F77B0}">
      <dsp:nvSpPr>
        <dsp:cNvPr id="0" name=""/>
        <dsp:cNvSpPr/>
      </dsp:nvSpPr>
      <dsp:spPr>
        <a:xfrm>
          <a:off x="0" y="94164"/>
          <a:ext cx="5098256" cy="85746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accent5">
                  <a:lumMod val="50000"/>
                </a:schemeClr>
              </a:solidFill>
            </a:rPr>
            <a:t>Free &amp; Voluntary Service</a:t>
          </a:r>
        </a:p>
      </dsp:txBody>
      <dsp:txXfrm>
        <a:off x="41858" y="136022"/>
        <a:ext cx="5014540" cy="773747"/>
      </dsp:txXfrm>
    </dsp:sp>
    <dsp:sp modelId="{B81DA70B-F975-44ED-BB09-BE8A5E900F87}">
      <dsp:nvSpPr>
        <dsp:cNvPr id="0" name=""/>
        <dsp:cNvSpPr/>
      </dsp:nvSpPr>
      <dsp:spPr>
        <a:xfrm>
          <a:off x="0" y="1014988"/>
          <a:ext cx="5098256" cy="8574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accent5">
                  <a:lumMod val="50000"/>
                </a:schemeClr>
              </a:solidFill>
            </a:rPr>
            <a:t>Consultation ≠ Therapy</a:t>
          </a:r>
        </a:p>
      </dsp:txBody>
      <dsp:txXfrm>
        <a:off x="41858" y="1056846"/>
        <a:ext cx="5014540" cy="773747"/>
      </dsp:txXfrm>
    </dsp:sp>
    <dsp:sp modelId="{FDDCC307-DD3F-45C5-8D50-9280E5691D86}">
      <dsp:nvSpPr>
        <dsp:cNvPr id="0" name=""/>
        <dsp:cNvSpPr/>
      </dsp:nvSpPr>
      <dsp:spPr>
        <a:xfrm>
          <a:off x="0" y="1935812"/>
          <a:ext cx="5098256" cy="85746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accent5">
                  <a:lumMod val="50000"/>
                </a:schemeClr>
              </a:solidFill>
            </a:rPr>
            <a:t>No Diagnosis or Treatment</a:t>
          </a:r>
        </a:p>
      </dsp:txBody>
      <dsp:txXfrm>
        <a:off x="41858" y="1977670"/>
        <a:ext cx="5014540" cy="773747"/>
      </dsp:txXfrm>
    </dsp:sp>
    <dsp:sp modelId="{4F9A9C21-1203-4794-880D-C605280CB1C8}">
      <dsp:nvSpPr>
        <dsp:cNvPr id="0" name=""/>
        <dsp:cNvSpPr/>
      </dsp:nvSpPr>
      <dsp:spPr>
        <a:xfrm>
          <a:off x="0" y="2856636"/>
          <a:ext cx="5098256" cy="8574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accent5">
                  <a:lumMod val="50000"/>
                </a:schemeClr>
              </a:solidFill>
            </a:rPr>
            <a:t>Confidentiality &amp; Mandated Reporting</a:t>
          </a:r>
        </a:p>
      </dsp:txBody>
      <dsp:txXfrm>
        <a:off x="41858" y="2898494"/>
        <a:ext cx="5014540" cy="773747"/>
      </dsp:txXfrm>
    </dsp:sp>
    <dsp:sp modelId="{E955D33E-EA3E-480E-B5F4-0EC8E146CC8B}">
      <dsp:nvSpPr>
        <dsp:cNvPr id="0" name=""/>
        <dsp:cNvSpPr/>
      </dsp:nvSpPr>
      <dsp:spPr>
        <a:xfrm>
          <a:off x="0" y="3777459"/>
          <a:ext cx="5098256" cy="85746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>
                  <a:lumMod val="50000"/>
                </a:schemeClr>
              </a:solidFill>
            </a:rPr>
            <a:t>Secure Communications Only</a:t>
          </a:r>
        </a:p>
      </dsp:txBody>
      <dsp:txXfrm>
        <a:off x="41858" y="3819317"/>
        <a:ext cx="5014540" cy="773747"/>
      </dsp:txXfrm>
    </dsp:sp>
    <dsp:sp modelId="{1976D6D8-3610-4498-903E-E7946BB04377}">
      <dsp:nvSpPr>
        <dsp:cNvPr id="0" name=""/>
        <dsp:cNvSpPr/>
      </dsp:nvSpPr>
      <dsp:spPr>
        <a:xfrm>
          <a:off x="0" y="4698283"/>
          <a:ext cx="5098256" cy="857463"/>
        </a:xfrm>
        <a:prstGeom prst="roundRect">
          <a:avLst/>
        </a:prstGeom>
        <a:solidFill>
          <a:schemeClr val="accent5">
            <a:hueOff val="1394561"/>
            <a:satOff val="20636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Aggregate Reporting – No PII Shared</a:t>
          </a:r>
        </a:p>
      </dsp:txBody>
      <dsp:txXfrm>
        <a:off x="41858" y="4740141"/>
        <a:ext cx="5014540" cy="7737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C14F2-C80C-4022-A18C-876E03C0EAA7}">
      <dsp:nvSpPr>
        <dsp:cNvPr id="0" name=""/>
        <dsp:cNvSpPr/>
      </dsp:nvSpPr>
      <dsp:spPr>
        <a:xfrm>
          <a:off x="117358" y="0"/>
          <a:ext cx="3298484" cy="14378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accent6">
                  <a:lumMod val="50000"/>
                </a:schemeClr>
              </a:solidFill>
            </a:rPr>
            <a:t>When things are going well: 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17358" y="0"/>
        <a:ext cx="3298484" cy="1437853"/>
      </dsp:txXfrm>
    </dsp:sp>
    <dsp:sp modelId="{4A3114E3-1C35-4865-976E-A154C6FB6C40}">
      <dsp:nvSpPr>
        <dsp:cNvPr id="0" name=""/>
        <dsp:cNvSpPr/>
      </dsp:nvSpPr>
      <dsp:spPr>
        <a:xfrm>
          <a:off x="3700873" y="946"/>
          <a:ext cx="2396422" cy="1437853"/>
        </a:xfrm>
        <a:prstGeom prst="rect">
          <a:avLst/>
        </a:prstGeom>
        <a:solidFill>
          <a:schemeClr val="tx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 dirty="0">
              <a:solidFill>
                <a:schemeClr val="accent6">
                  <a:lumMod val="50000"/>
                </a:schemeClr>
              </a:solidFill>
            </a:rPr>
            <a:t>Strengthen your successful routines and learning environment. </a:t>
          </a:r>
          <a:endParaRPr lang="en-US" sz="17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700873" y="946"/>
        <a:ext cx="2396422" cy="1437853"/>
      </dsp:txXfrm>
    </dsp:sp>
    <dsp:sp modelId="{33E92C8B-A658-43C3-97BF-D6B86F7ED609}">
      <dsp:nvSpPr>
        <dsp:cNvPr id="0" name=""/>
        <dsp:cNvSpPr/>
      </dsp:nvSpPr>
      <dsp:spPr>
        <a:xfrm>
          <a:off x="162746" y="1678442"/>
          <a:ext cx="3298484" cy="14378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1800" b="1" i="0" kern="1200" baseline="0" dirty="0">
              <a:solidFill>
                <a:schemeClr val="accent6">
                  <a:lumMod val="50000"/>
                </a:schemeClr>
              </a:solidFill>
            </a:rPr>
            <a:t>When you're concerned: 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62746" y="1678442"/>
        <a:ext cx="3298484" cy="1437853"/>
      </dsp:txXfrm>
    </dsp:sp>
    <dsp:sp modelId="{0E2B9316-9644-4229-8C1B-AE5F6B60C32D}">
      <dsp:nvSpPr>
        <dsp:cNvPr id="0" name=""/>
        <dsp:cNvSpPr/>
      </dsp:nvSpPr>
      <dsp:spPr>
        <a:xfrm>
          <a:off x="3700873" y="1678442"/>
          <a:ext cx="2396422" cy="1437853"/>
        </a:xfrm>
        <a:prstGeom prst="rect">
          <a:avLst/>
        </a:prstGeom>
        <a:solidFill>
          <a:schemeClr val="tx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 dirty="0">
              <a:solidFill>
                <a:schemeClr val="accent6">
                  <a:lumMod val="50000"/>
                </a:schemeClr>
              </a:solidFill>
            </a:rPr>
            <a:t>Get support around emotional, developmental, or behavior concerns. </a:t>
          </a:r>
          <a:endParaRPr lang="en-US" sz="17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700873" y="1678442"/>
        <a:ext cx="2396422" cy="1437853"/>
      </dsp:txXfrm>
    </dsp:sp>
    <dsp:sp modelId="{4BD874D1-F53F-4DA0-A77B-51556A557120}">
      <dsp:nvSpPr>
        <dsp:cNvPr id="0" name=""/>
        <dsp:cNvSpPr/>
      </dsp:nvSpPr>
      <dsp:spPr>
        <a:xfrm>
          <a:off x="162746" y="3355938"/>
          <a:ext cx="3298484" cy="14378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accent6">
                  <a:lumMod val="50000"/>
                </a:schemeClr>
              </a:solidFill>
            </a:rPr>
            <a:t>When things feel difficult: 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62746" y="3355938"/>
        <a:ext cx="3298484" cy="1437853"/>
      </dsp:txXfrm>
    </dsp:sp>
    <dsp:sp modelId="{DECC39B3-6062-4725-AB51-0AAADC470CB7}">
      <dsp:nvSpPr>
        <dsp:cNvPr id="0" name=""/>
        <dsp:cNvSpPr/>
      </dsp:nvSpPr>
      <dsp:spPr>
        <a:xfrm>
          <a:off x="3700873" y="3355938"/>
          <a:ext cx="2396422" cy="1437853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 dirty="0">
              <a:solidFill>
                <a:schemeClr val="accent6">
                  <a:lumMod val="50000"/>
                </a:schemeClr>
              </a:solidFill>
            </a:rPr>
            <a:t>Gain strategies and guidance to manage stress, transitions, or challenges in your setting. </a:t>
          </a:r>
          <a:endParaRPr lang="en-US" sz="17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700873" y="3355938"/>
        <a:ext cx="2396422" cy="143785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FAEA0-5537-48DB-94F7-74F42364B495}">
      <dsp:nvSpPr>
        <dsp:cNvPr id="0" name=""/>
        <dsp:cNvSpPr/>
      </dsp:nvSpPr>
      <dsp:spPr>
        <a:xfrm>
          <a:off x="0" y="-23696"/>
          <a:ext cx="4258047" cy="1089740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50000"/>
                </a:schemeClr>
              </a:solidFill>
            </a:rPr>
            <a:t>1) Contact the Consultant in your area or the ECE Consultation for ME Program</a:t>
          </a:r>
        </a:p>
      </dsp:txBody>
      <dsp:txXfrm>
        <a:off x="31917" y="8221"/>
        <a:ext cx="2954633" cy="1025906"/>
      </dsp:txXfrm>
    </dsp:sp>
    <dsp:sp modelId="{F0AE5CA5-DE88-437D-8E0F-AD5823C085C9}">
      <dsp:nvSpPr>
        <dsp:cNvPr id="0" name=""/>
        <dsp:cNvSpPr/>
      </dsp:nvSpPr>
      <dsp:spPr>
        <a:xfrm>
          <a:off x="389463" y="1135846"/>
          <a:ext cx="4258047" cy="1406560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50000"/>
                </a:schemeClr>
              </a:solidFill>
            </a:rPr>
            <a:t>2) Provide information on reason for referral, choose the service level (child, classroom, program, FCCP, systems).</a:t>
          </a:r>
        </a:p>
      </dsp:txBody>
      <dsp:txXfrm>
        <a:off x="430660" y="1177043"/>
        <a:ext cx="3149351" cy="1324166"/>
      </dsp:txXfrm>
    </dsp:sp>
    <dsp:sp modelId="{D438698A-F64D-41CB-8ECC-34EAF6674D97}">
      <dsp:nvSpPr>
        <dsp:cNvPr id="0" name=""/>
        <dsp:cNvSpPr/>
      </dsp:nvSpPr>
      <dsp:spPr>
        <a:xfrm>
          <a:off x="695980" y="2645811"/>
          <a:ext cx="4258047" cy="95006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50000"/>
                </a:schemeClr>
              </a:solidFill>
            </a:rPr>
            <a:t>3) Obtain appropriate consents when child-focused.</a:t>
          </a:r>
        </a:p>
      </dsp:txBody>
      <dsp:txXfrm>
        <a:off x="723807" y="2673638"/>
        <a:ext cx="3176091" cy="894414"/>
      </dsp:txXfrm>
    </dsp:sp>
    <dsp:sp modelId="{6FEE4840-FD62-40A6-BD37-034CFF1B5BA9}">
      <dsp:nvSpPr>
        <dsp:cNvPr id="0" name=""/>
        <dsp:cNvSpPr/>
      </dsp:nvSpPr>
      <dsp:spPr>
        <a:xfrm>
          <a:off x="985039" y="3713417"/>
          <a:ext cx="4258047" cy="890394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4) Consultant schedules an intake call to set priorities.</a:t>
          </a:r>
        </a:p>
      </dsp:txBody>
      <dsp:txXfrm>
        <a:off x="1011118" y="3739496"/>
        <a:ext cx="3179587" cy="838236"/>
      </dsp:txXfrm>
    </dsp:sp>
    <dsp:sp modelId="{98856EBE-3668-4CA6-BBC8-2B9EBCB840C0}">
      <dsp:nvSpPr>
        <dsp:cNvPr id="0" name=""/>
        <dsp:cNvSpPr/>
      </dsp:nvSpPr>
      <dsp:spPr>
        <a:xfrm>
          <a:off x="1271884" y="4730291"/>
          <a:ext cx="4258047" cy="118452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5) Co-create a plan; begin consultation and progress check-ins.</a:t>
          </a:r>
        </a:p>
      </dsp:txBody>
      <dsp:txXfrm>
        <a:off x="1306578" y="4764985"/>
        <a:ext cx="3162357" cy="1115138"/>
      </dsp:txXfrm>
    </dsp:sp>
    <dsp:sp modelId="{73090D48-04CC-4B4C-BD8B-154D8092451B}">
      <dsp:nvSpPr>
        <dsp:cNvPr id="0" name=""/>
        <dsp:cNvSpPr/>
      </dsp:nvSpPr>
      <dsp:spPr>
        <a:xfrm>
          <a:off x="3549716" y="772419"/>
          <a:ext cx="708331" cy="7083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6">
                <a:lumMod val="50000"/>
              </a:schemeClr>
            </a:solidFill>
          </a:endParaRPr>
        </a:p>
      </dsp:txBody>
      <dsp:txXfrm>
        <a:off x="3709090" y="772419"/>
        <a:ext cx="389583" cy="533019"/>
      </dsp:txXfrm>
    </dsp:sp>
    <dsp:sp modelId="{06C722F5-686C-48FE-80BF-021D5BE68954}">
      <dsp:nvSpPr>
        <dsp:cNvPr id="0" name=""/>
        <dsp:cNvSpPr/>
      </dsp:nvSpPr>
      <dsp:spPr>
        <a:xfrm>
          <a:off x="3867687" y="2013512"/>
          <a:ext cx="708331" cy="7083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02471"/>
            <a:satOff val="5010"/>
            <a:lumOff val="25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027061" y="2013512"/>
        <a:ext cx="389583" cy="533019"/>
      </dsp:txXfrm>
    </dsp:sp>
    <dsp:sp modelId="{E304700F-0A0F-4062-BFA1-A2CEA0A160AE}">
      <dsp:nvSpPr>
        <dsp:cNvPr id="0" name=""/>
        <dsp:cNvSpPr/>
      </dsp:nvSpPr>
      <dsp:spPr>
        <a:xfrm>
          <a:off x="4185658" y="3236443"/>
          <a:ext cx="708331" cy="7083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04943"/>
            <a:satOff val="10021"/>
            <a:lumOff val="5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345032" y="3236443"/>
        <a:ext cx="389583" cy="533019"/>
      </dsp:txXfrm>
    </dsp:sp>
    <dsp:sp modelId="{B30B646D-DD46-487E-AA0F-A38762856ED9}">
      <dsp:nvSpPr>
        <dsp:cNvPr id="0" name=""/>
        <dsp:cNvSpPr/>
      </dsp:nvSpPr>
      <dsp:spPr>
        <a:xfrm>
          <a:off x="4503629" y="4489645"/>
          <a:ext cx="708331" cy="7083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807414"/>
            <a:satOff val="15031"/>
            <a:lumOff val="77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663003" y="4489645"/>
        <a:ext cx="389583" cy="5330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C2260-9DC7-4115-A9FA-CEE5009572C1}">
      <dsp:nvSpPr>
        <dsp:cNvPr id="0" name=""/>
        <dsp:cNvSpPr/>
      </dsp:nvSpPr>
      <dsp:spPr>
        <a:xfrm>
          <a:off x="0" y="0"/>
          <a:ext cx="6035040" cy="832937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6">
                  <a:lumMod val="50000"/>
                </a:schemeClr>
              </a:solidFill>
            </a:rPr>
            <a:t>Intake review aligns service level to need and urgency.</a:t>
          </a:r>
        </a:p>
      </dsp:txBody>
      <dsp:txXfrm>
        <a:off x="24396" y="24396"/>
        <a:ext cx="5065851" cy="784145"/>
      </dsp:txXfrm>
    </dsp:sp>
    <dsp:sp modelId="{3272F7D9-70FD-445E-9D6A-A8B53DE2204E}">
      <dsp:nvSpPr>
        <dsp:cNvPr id="0" name=""/>
        <dsp:cNvSpPr/>
      </dsp:nvSpPr>
      <dsp:spPr>
        <a:xfrm>
          <a:off x="505434" y="984380"/>
          <a:ext cx="6035040" cy="832937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6">
                  <a:lumMod val="50000"/>
                </a:schemeClr>
              </a:solidFill>
            </a:rPr>
            <a:t>Child-safety concerns prioritized; coordinate with program leaders as needed.</a:t>
          </a:r>
        </a:p>
      </dsp:txBody>
      <dsp:txXfrm>
        <a:off x="529830" y="1008776"/>
        <a:ext cx="4939403" cy="784145"/>
      </dsp:txXfrm>
    </dsp:sp>
    <dsp:sp modelId="{D54F0E8F-3064-4C02-BAEB-F44D14A195C1}">
      <dsp:nvSpPr>
        <dsp:cNvPr id="0" name=""/>
        <dsp:cNvSpPr/>
      </dsp:nvSpPr>
      <dsp:spPr>
        <a:xfrm>
          <a:off x="1003325" y="1968761"/>
          <a:ext cx="6035040" cy="832937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6">
                  <a:lumMod val="50000"/>
                </a:schemeClr>
              </a:solidFill>
            </a:rPr>
            <a:t>Warm handoffs to community resources when beyond scope (e.g., therapy).</a:t>
          </a:r>
        </a:p>
      </dsp:txBody>
      <dsp:txXfrm>
        <a:off x="1027721" y="1993157"/>
        <a:ext cx="4946947" cy="784145"/>
      </dsp:txXfrm>
    </dsp:sp>
    <dsp:sp modelId="{4A588166-B7DB-4429-80E7-931C20ED4011}">
      <dsp:nvSpPr>
        <dsp:cNvPr id="0" name=""/>
        <dsp:cNvSpPr/>
      </dsp:nvSpPr>
      <dsp:spPr>
        <a:xfrm>
          <a:off x="1508759" y="2953142"/>
          <a:ext cx="6035040" cy="832937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Set a review date for progress and next steps.</a:t>
          </a:r>
        </a:p>
      </dsp:txBody>
      <dsp:txXfrm>
        <a:off x="1533155" y="2977538"/>
        <a:ext cx="4939403" cy="784145"/>
      </dsp:txXfrm>
    </dsp:sp>
    <dsp:sp modelId="{ED9FDBA3-5F7B-49F3-9875-7D894E39EEF3}">
      <dsp:nvSpPr>
        <dsp:cNvPr id="0" name=""/>
        <dsp:cNvSpPr/>
      </dsp:nvSpPr>
      <dsp:spPr>
        <a:xfrm>
          <a:off x="5493630" y="637954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5615447" y="637954"/>
        <a:ext cx="297775" cy="407410"/>
      </dsp:txXfrm>
    </dsp:sp>
    <dsp:sp modelId="{202E161E-15CF-47AC-BF8C-58888A56AC7D}">
      <dsp:nvSpPr>
        <dsp:cNvPr id="0" name=""/>
        <dsp:cNvSpPr/>
      </dsp:nvSpPr>
      <dsp:spPr>
        <a:xfrm>
          <a:off x="5999065" y="1622335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712374"/>
            <a:satOff val="7080"/>
            <a:lumOff val="34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712374"/>
              <a:satOff val="7080"/>
              <a:lumOff val="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6120882" y="1622335"/>
        <a:ext cx="297775" cy="407410"/>
      </dsp:txXfrm>
    </dsp:sp>
    <dsp:sp modelId="{2702750F-4A21-4888-8D39-A9A77AA48A91}">
      <dsp:nvSpPr>
        <dsp:cNvPr id="0" name=""/>
        <dsp:cNvSpPr/>
      </dsp:nvSpPr>
      <dsp:spPr>
        <a:xfrm>
          <a:off x="6496955" y="2606716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24748"/>
            <a:satOff val="14161"/>
            <a:lumOff val="69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424748"/>
              <a:satOff val="14161"/>
              <a:lumOff val="6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6618772" y="2606716"/>
        <a:ext cx="297775" cy="407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63949-7FC8-4978-9BEF-1D2C64A47A2C}">
      <dsp:nvSpPr>
        <dsp:cNvPr id="0" name=""/>
        <dsp:cNvSpPr/>
      </dsp:nvSpPr>
      <dsp:spPr>
        <a:xfrm>
          <a:off x="0" y="599805"/>
          <a:ext cx="2641355" cy="15848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Statewide consultation program supporting children birth–8.</a:t>
          </a:r>
        </a:p>
      </dsp:txBody>
      <dsp:txXfrm>
        <a:off x="0" y="599805"/>
        <a:ext cx="2641355" cy="1584813"/>
      </dsp:txXfrm>
    </dsp:sp>
    <dsp:sp modelId="{ABDA1D79-E212-44A4-9A81-A02006C3E407}">
      <dsp:nvSpPr>
        <dsp:cNvPr id="0" name=""/>
        <dsp:cNvSpPr/>
      </dsp:nvSpPr>
      <dsp:spPr>
        <a:xfrm>
          <a:off x="2905491" y="599805"/>
          <a:ext cx="2641355" cy="158481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We partner with families, early educators, FCCPs, schools, and community teams.</a:t>
          </a:r>
        </a:p>
      </dsp:txBody>
      <dsp:txXfrm>
        <a:off x="2905491" y="599805"/>
        <a:ext cx="2641355" cy="1584813"/>
      </dsp:txXfrm>
    </dsp:sp>
    <dsp:sp modelId="{46ABA7E1-ED81-4B17-86B8-5683D3D87233}">
      <dsp:nvSpPr>
        <dsp:cNvPr id="0" name=""/>
        <dsp:cNvSpPr/>
      </dsp:nvSpPr>
      <dsp:spPr>
        <a:xfrm>
          <a:off x="5810983" y="599805"/>
          <a:ext cx="2641355" cy="158481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Mission: strengthen the adults and environments that shape children’s development.</a:t>
          </a:r>
        </a:p>
      </dsp:txBody>
      <dsp:txXfrm>
        <a:off x="5810983" y="599805"/>
        <a:ext cx="2641355" cy="1584813"/>
      </dsp:txXfrm>
    </dsp:sp>
    <dsp:sp modelId="{1A2E8F61-F045-4080-899B-152185B30EDF}">
      <dsp:nvSpPr>
        <dsp:cNvPr id="0" name=""/>
        <dsp:cNvSpPr/>
      </dsp:nvSpPr>
      <dsp:spPr>
        <a:xfrm>
          <a:off x="1452745" y="2448754"/>
          <a:ext cx="2641355" cy="1584813"/>
        </a:xfrm>
        <a:prstGeom prst="rect">
          <a:avLst/>
        </a:prstGeom>
        <a:solidFill>
          <a:schemeClr val="tx2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Approach: relationship-based, culturally responsive, trauma-informed.</a:t>
          </a:r>
        </a:p>
      </dsp:txBody>
      <dsp:txXfrm>
        <a:off x="1452745" y="2448754"/>
        <a:ext cx="2641355" cy="1584813"/>
      </dsp:txXfrm>
    </dsp:sp>
    <dsp:sp modelId="{1FC84A49-0288-4222-B759-10D2BA072028}">
      <dsp:nvSpPr>
        <dsp:cNvPr id="0" name=""/>
        <dsp:cNvSpPr/>
      </dsp:nvSpPr>
      <dsp:spPr>
        <a:xfrm>
          <a:off x="4358237" y="2448754"/>
          <a:ext cx="2641355" cy="1584813"/>
        </a:xfrm>
        <a:prstGeom prst="rect">
          <a:avLst/>
        </a:prstGeom>
        <a:solidFill>
          <a:schemeClr val="accent3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Consultation supports adults and systems; it is not therapy for children.</a:t>
          </a:r>
        </a:p>
      </dsp:txBody>
      <dsp:txXfrm>
        <a:off x="4358237" y="2448754"/>
        <a:ext cx="2641355" cy="1584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ED813-25F7-46CF-BF60-09F86703B8B2}">
      <dsp:nvSpPr>
        <dsp:cNvPr id="0" name=""/>
        <dsp:cNvSpPr/>
      </dsp:nvSpPr>
      <dsp:spPr>
        <a:xfrm>
          <a:off x="1121892" y="2804"/>
          <a:ext cx="3972089" cy="145288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7" tIns="369032" rIns="23957" bIns="3690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D45C12"/>
              </a:solidFill>
            </a:rPr>
            <a:t>Why transition: align services to Maine’s needs, settings, and geography.</a:t>
          </a:r>
        </a:p>
      </dsp:txBody>
      <dsp:txXfrm>
        <a:off x="1121892" y="2804"/>
        <a:ext cx="3972089" cy="1452882"/>
      </dsp:txXfrm>
    </dsp:sp>
    <dsp:sp modelId="{EB1A43CA-E195-4888-B34D-8C5E98EBCC5E}">
      <dsp:nvSpPr>
        <dsp:cNvPr id="0" name=""/>
        <dsp:cNvSpPr/>
      </dsp:nvSpPr>
      <dsp:spPr>
        <a:xfrm>
          <a:off x="127" y="2804"/>
          <a:ext cx="1121764" cy="14528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" tIns="143513" rIns="16335" bIns="14351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>
                  <a:lumMod val="50000"/>
                </a:schemeClr>
              </a:solidFill>
            </a:rPr>
            <a:t>Transition</a:t>
          </a:r>
        </a:p>
      </dsp:txBody>
      <dsp:txXfrm>
        <a:off x="127" y="2804"/>
        <a:ext cx="1121764" cy="1452882"/>
      </dsp:txXfrm>
    </dsp:sp>
    <dsp:sp modelId="{EA64F3AE-5AEA-41C3-A238-2BB2D996AB9C}">
      <dsp:nvSpPr>
        <dsp:cNvPr id="0" name=""/>
        <dsp:cNvSpPr/>
      </dsp:nvSpPr>
      <dsp:spPr>
        <a:xfrm>
          <a:off x="1192999" y="1542860"/>
          <a:ext cx="3904080" cy="1452882"/>
        </a:xfrm>
        <a:prstGeom prst="rect">
          <a:avLst/>
        </a:prstGeom>
        <a:solidFill>
          <a:schemeClr val="accent2">
            <a:tint val="40000"/>
            <a:alpha val="90000"/>
            <a:hueOff val="474916"/>
            <a:satOff val="4720"/>
            <a:lumOff val="23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474916"/>
              <a:satOff val="4720"/>
              <a:lumOff val="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765" tIns="369032" rIns="48765" bIns="3690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D45C12"/>
              </a:solidFill>
            </a:rPr>
            <a:t>Keep the core IECMHC framework; tailor delivery, tools, and workflows.</a:t>
          </a:r>
        </a:p>
      </dsp:txBody>
      <dsp:txXfrm>
        <a:off x="1192999" y="1542860"/>
        <a:ext cx="3904080" cy="1452882"/>
      </dsp:txXfrm>
    </dsp:sp>
    <dsp:sp modelId="{983FBC58-6039-4D2A-90CA-83D117C99B65}">
      <dsp:nvSpPr>
        <dsp:cNvPr id="0" name=""/>
        <dsp:cNvSpPr/>
      </dsp:nvSpPr>
      <dsp:spPr>
        <a:xfrm>
          <a:off x="127" y="1542860"/>
          <a:ext cx="1192872" cy="1452882"/>
        </a:xfrm>
        <a:prstGeom prst="rect">
          <a:avLst/>
        </a:prstGeom>
        <a:solidFill>
          <a:schemeClr val="tx1"/>
        </a:solidFill>
        <a:ln w="19050" cap="rnd" cmpd="sng" algn="ctr">
          <a:solidFill>
            <a:schemeClr val="accent2">
              <a:hueOff val="429099"/>
              <a:satOff val="5801"/>
              <a:lumOff val="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9" tIns="143513" rIns="33249" bIns="14351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Keep</a:t>
          </a:r>
        </a:p>
      </dsp:txBody>
      <dsp:txXfrm>
        <a:off x="127" y="1542860"/>
        <a:ext cx="1192872" cy="1452882"/>
      </dsp:txXfrm>
    </dsp:sp>
    <dsp:sp modelId="{2D8D8A20-17A4-472C-8D53-3D7A9A4DD477}">
      <dsp:nvSpPr>
        <dsp:cNvPr id="0" name=""/>
        <dsp:cNvSpPr/>
      </dsp:nvSpPr>
      <dsp:spPr>
        <a:xfrm>
          <a:off x="1458568" y="3082916"/>
          <a:ext cx="3636490" cy="1452882"/>
        </a:xfrm>
        <a:prstGeom prst="rect">
          <a:avLst/>
        </a:prstGeom>
        <a:solidFill>
          <a:schemeClr val="accent2">
            <a:tint val="40000"/>
            <a:alpha val="90000"/>
            <a:hueOff val="949832"/>
            <a:satOff val="9441"/>
            <a:lumOff val="46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949832"/>
              <a:satOff val="9441"/>
              <a:lumOff val="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58" tIns="369032" rIns="70558" bIns="3690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D45C12"/>
              </a:solidFill>
            </a:rPr>
            <a:t>Flexibility and expanded support for what Maine needs and can use now.</a:t>
          </a:r>
        </a:p>
      </dsp:txBody>
      <dsp:txXfrm>
        <a:off x="1458568" y="3082916"/>
        <a:ext cx="3636490" cy="1452882"/>
      </dsp:txXfrm>
    </dsp:sp>
    <dsp:sp modelId="{7F3EB044-D50B-4152-8F6B-002AE1E79B49}">
      <dsp:nvSpPr>
        <dsp:cNvPr id="0" name=""/>
        <dsp:cNvSpPr/>
      </dsp:nvSpPr>
      <dsp:spPr>
        <a:xfrm>
          <a:off x="127" y="3082916"/>
          <a:ext cx="1458441" cy="145288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accent2">
              <a:hueOff val="858198"/>
              <a:satOff val="11603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08" tIns="143513" rIns="48108" bIns="14351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Flexibility</a:t>
          </a:r>
        </a:p>
      </dsp:txBody>
      <dsp:txXfrm>
        <a:off x="127" y="3082916"/>
        <a:ext cx="1458441" cy="1452882"/>
      </dsp:txXfrm>
    </dsp:sp>
    <dsp:sp modelId="{01EAB026-1341-48FC-BCAD-915947F1AC1E}">
      <dsp:nvSpPr>
        <dsp:cNvPr id="0" name=""/>
        <dsp:cNvSpPr/>
      </dsp:nvSpPr>
      <dsp:spPr>
        <a:xfrm>
          <a:off x="1652823" y="4622972"/>
          <a:ext cx="3445305" cy="1452882"/>
        </a:xfrm>
        <a:prstGeom prst="rect">
          <a:avLst/>
        </a:prstGeom>
        <a:solidFill>
          <a:schemeClr val="accent2">
            <a:tint val="40000"/>
            <a:alpha val="90000"/>
            <a:hueOff val="1424748"/>
            <a:satOff val="14161"/>
            <a:lumOff val="69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424748"/>
              <a:satOff val="14161"/>
              <a:lumOff val="6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49" tIns="369032" rIns="66849" bIns="3690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D45C12"/>
              </a:solidFill>
            </a:rPr>
            <a:t>Strengthen statewide alignment with schools, Head Start, EI, and community partners.</a:t>
          </a:r>
        </a:p>
      </dsp:txBody>
      <dsp:txXfrm>
        <a:off x="1652823" y="4622972"/>
        <a:ext cx="3445305" cy="1452882"/>
      </dsp:txXfrm>
    </dsp:sp>
    <dsp:sp modelId="{FEC6CBA5-E9A2-4D2F-B525-741964B908C6}">
      <dsp:nvSpPr>
        <dsp:cNvPr id="0" name=""/>
        <dsp:cNvSpPr/>
      </dsp:nvSpPr>
      <dsp:spPr>
        <a:xfrm>
          <a:off x="0" y="4625776"/>
          <a:ext cx="1652695" cy="1452882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accent2">
              <a:hueOff val="1287297"/>
              <a:satOff val="17404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79" tIns="143513" rIns="45579" bIns="14351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Strengthen</a:t>
          </a:r>
        </a:p>
      </dsp:txBody>
      <dsp:txXfrm>
        <a:off x="0" y="4625776"/>
        <a:ext cx="1652695" cy="1452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E5A5B-4770-4896-A314-42254D9CE518}">
      <dsp:nvSpPr>
        <dsp:cNvPr id="0" name=""/>
        <dsp:cNvSpPr/>
      </dsp:nvSpPr>
      <dsp:spPr>
        <a:xfrm>
          <a:off x="0" y="360705"/>
          <a:ext cx="2357437" cy="141446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060"/>
              </a:solidFill>
            </a:rPr>
            <a:t>Indirect model: Consultants do not provide therapy to children. They build adult capacity.</a:t>
          </a:r>
        </a:p>
      </dsp:txBody>
      <dsp:txXfrm>
        <a:off x="0" y="360705"/>
        <a:ext cx="2357437" cy="1414462"/>
      </dsp:txXfrm>
    </dsp:sp>
    <dsp:sp modelId="{40961E81-1A43-46A3-8D83-F61E5A43BF59}">
      <dsp:nvSpPr>
        <dsp:cNvPr id="0" name=""/>
        <dsp:cNvSpPr/>
      </dsp:nvSpPr>
      <dsp:spPr>
        <a:xfrm>
          <a:off x="2593181" y="360705"/>
          <a:ext cx="2357437" cy="141446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060"/>
              </a:solidFill>
            </a:rPr>
            <a:t>Collaborative partnership: Consultant and provider/family co-develop goals, test strategies, and reflect.</a:t>
          </a:r>
        </a:p>
      </dsp:txBody>
      <dsp:txXfrm>
        <a:off x="2593181" y="360705"/>
        <a:ext cx="2357437" cy="1414462"/>
      </dsp:txXfrm>
    </dsp:sp>
    <dsp:sp modelId="{B0787907-0C09-4F6B-AD53-E73C48CB9162}">
      <dsp:nvSpPr>
        <dsp:cNvPr id="0" name=""/>
        <dsp:cNvSpPr/>
      </dsp:nvSpPr>
      <dsp:spPr>
        <a:xfrm>
          <a:off x="5186362" y="360705"/>
          <a:ext cx="2357437" cy="141446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060"/>
              </a:solidFill>
            </a:rPr>
            <a:t>Observation: Consultants observe routines, transitions, and environments to interpret behaviors.</a:t>
          </a:r>
        </a:p>
      </dsp:txBody>
      <dsp:txXfrm>
        <a:off x="5186362" y="360705"/>
        <a:ext cx="2357437" cy="1414462"/>
      </dsp:txXfrm>
    </dsp:sp>
    <dsp:sp modelId="{BFE1A380-FB37-4F25-83FD-727305FB29ED}">
      <dsp:nvSpPr>
        <dsp:cNvPr id="0" name=""/>
        <dsp:cNvSpPr/>
      </dsp:nvSpPr>
      <dsp:spPr>
        <a:xfrm>
          <a:off x="1296590" y="2010911"/>
          <a:ext cx="2357437" cy="1414462"/>
        </a:xfrm>
        <a:prstGeom prst="rect">
          <a:avLst/>
        </a:prstGeom>
        <a:solidFill>
          <a:schemeClr val="accent3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20000"/>
                  <a:lumOff val="80000"/>
                </a:schemeClr>
              </a:solidFill>
            </a:rPr>
            <a:t>Reflection: Providers and families engage in reflective practice to build insight and strategies.</a:t>
          </a:r>
        </a:p>
      </dsp:txBody>
      <dsp:txXfrm>
        <a:off x="1296590" y="2010911"/>
        <a:ext cx="2357437" cy="1414462"/>
      </dsp:txXfrm>
    </dsp:sp>
    <dsp:sp modelId="{6FD96466-2AC2-4A7F-9A2F-660138352A65}">
      <dsp:nvSpPr>
        <dsp:cNvPr id="0" name=""/>
        <dsp:cNvSpPr/>
      </dsp:nvSpPr>
      <dsp:spPr>
        <a:xfrm>
          <a:off x="3889771" y="2010911"/>
          <a:ext cx="2357437" cy="14144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20000"/>
                  <a:lumOff val="80000"/>
                </a:schemeClr>
              </a:solidFill>
            </a:rPr>
            <a:t>Capacity building: Skills remain with adults after consultation, ensuring long-term sustainability.</a:t>
          </a:r>
        </a:p>
      </dsp:txBody>
      <dsp:txXfrm>
        <a:off x="3889771" y="2010911"/>
        <a:ext cx="2357437" cy="14144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4E916-DB3A-4657-AF7F-6EA3D901E794}">
      <dsp:nvSpPr>
        <dsp:cNvPr id="0" name=""/>
        <dsp:cNvSpPr/>
      </dsp:nvSpPr>
      <dsp:spPr>
        <a:xfrm>
          <a:off x="0" y="580926"/>
          <a:ext cx="6676384" cy="49733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</a:rPr>
            <a:t>Strengths-based: Builds on what providers and families are already doing well.</a:t>
          </a:r>
        </a:p>
      </dsp:txBody>
      <dsp:txXfrm>
        <a:off x="24278" y="605204"/>
        <a:ext cx="6627828" cy="448782"/>
      </dsp:txXfrm>
    </dsp:sp>
    <dsp:sp modelId="{A7FC7515-FC89-4B37-ADEE-E02D5FE39FCF}">
      <dsp:nvSpPr>
        <dsp:cNvPr id="0" name=""/>
        <dsp:cNvSpPr/>
      </dsp:nvSpPr>
      <dsp:spPr>
        <a:xfrm>
          <a:off x="0" y="1624187"/>
          <a:ext cx="6676384" cy="46838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</a:rPr>
            <a:t>Relationship-driven: Children thrive in safe, nurturing relationships; consultation strengthens those bonds.</a:t>
          </a:r>
        </a:p>
      </dsp:txBody>
      <dsp:txXfrm>
        <a:off x="22865" y="1647052"/>
        <a:ext cx="6630654" cy="422657"/>
      </dsp:txXfrm>
    </dsp:sp>
    <dsp:sp modelId="{9FF59FC0-E616-4B3E-A218-A3FDD10DDC81}">
      <dsp:nvSpPr>
        <dsp:cNvPr id="0" name=""/>
        <dsp:cNvSpPr/>
      </dsp:nvSpPr>
      <dsp:spPr>
        <a:xfrm>
          <a:off x="0" y="2249523"/>
          <a:ext cx="6676384" cy="90652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</a:rPr>
            <a:t>Evidence-informed: Studies show IECMHC improves teacher-child relationships, reduces teacher stress, decreases classroom removals, and improves child self-regulation.</a:t>
          </a:r>
        </a:p>
      </dsp:txBody>
      <dsp:txXfrm>
        <a:off x="44253" y="2293776"/>
        <a:ext cx="6587878" cy="818019"/>
      </dsp:txXfrm>
    </dsp:sp>
    <dsp:sp modelId="{B12C0997-7DFD-43C6-A789-831FA29BD65B}">
      <dsp:nvSpPr>
        <dsp:cNvPr id="0" name=""/>
        <dsp:cNvSpPr/>
      </dsp:nvSpPr>
      <dsp:spPr>
        <a:xfrm>
          <a:off x="0" y="3332228"/>
          <a:ext cx="6676384" cy="4683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20000"/>
                  <a:lumOff val="80000"/>
                </a:schemeClr>
              </a:solidFill>
            </a:rPr>
            <a:t>Flexible: Works across Maine’s mixed-delivery system: FCCPs, centers, schools, Head Start.</a:t>
          </a:r>
        </a:p>
      </dsp:txBody>
      <dsp:txXfrm>
        <a:off x="22865" y="3355093"/>
        <a:ext cx="6630654" cy="422657"/>
      </dsp:txXfrm>
    </dsp:sp>
    <dsp:sp modelId="{30AB008B-1B6F-456D-8DB2-9DBFE1939196}">
      <dsp:nvSpPr>
        <dsp:cNvPr id="0" name=""/>
        <dsp:cNvSpPr/>
      </dsp:nvSpPr>
      <dsp:spPr>
        <a:xfrm>
          <a:off x="0" y="3979897"/>
          <a:ext cx="6676384" cy="46838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20000"/>
                  <a:lumOff val="80000"/>
                </a:schemeClr>
              </a:solidFill>
            </a:rPr>
            <a:t>Culturally responsive: Tailors strategies to the family and community context.</a:t>
          </a:r>
        </a:p>
      </dsp:txBody>
      <dsp:txXfrm>
        <a:off x="22865" y="4002762"/>
        <a:ext cx="6630654" cy="422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C4281-E8AD-499D-A8BE-0F97E36F7A59}">
      <dsp:nvSpPr>
        <dsp:cNvPr id="0" name=""/>
        <dsp:cNvSpPr/>
      </dsp:nvSpPr>
      <dsp:spPr>
        <a:xfrm>
          <a:off x="0" y="908527"/>
          <a:ext cx="2795221" cy="167713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>
                  <a:lumMod val="50000"/>
                </a:schemeClr>
              </a:solidFill>
            </a:rPr>
            <a:t>Educators: Gain practical classroom strategies, reduced stress, increased satisfaction, and more inclusive practices.</a:t>
          </a:r>
        </a:p>
      </dsp:txBody>
      <dsp:txXfrm>
        <a:off x="0" y="908527"/>
        <a:ext cx="2795221" cy="1677132"/>
      </dsp:txXfrm>
    </dsp:sp>
    <dsp:sp modelId="{92B114F7-C38D-45BF-8DF8-289EFFC8BA16}">
      <dsp:nvSpPr>
        <dsp:cNvPr id="0" name=""/>
        <dsp:cNvSpPr/>
      </dsp:nvSpPr>
      <dsp:spPr>
        <a:xfrm>
          <a:off x="3074743" y="908527"/>
          <a:ext cx="2795221" cy="167713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>
                  <a:lumMod val="50000"/>
                </a:schemeClr>
              </a:solidFill>
            </a:rPr>
            <a:t>Parents &amp; Families: Receive reassurance, guidance, practical home strategies, and stronger communication with providers.</a:t>
          </a:r>
        </a:p>
      </dsp:txBody>
      <dsp:txXfrm>
        <a:off x="3074743" y="908527"/>
        <a:ext cx="2795221" cy="1677132"/>
      </dsp:txXfrm>
    </dsp:sp>
    <dsp:sp modelId="{F7254ACA-FA00-4B1B-80F7-6AE9C05B9DFF}">
      <dsp:nvSpPr>
        <dsp:cNvPr id="0" name=""/>
        <dsp:cNvSpPr/>
      </dsp:nvSpPr>
      <dsp:spPr>
        <a:xfrm>
          <a:off x="6149486" y="908527"/>
          <a:ext cx="2795221" cy="167713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>
                  <a:lumMod val="50000"/>
                </a:schemeClr>
              </a:solidFill>
            </a:rPr>
            <a:t>Children: Promotes emotional wellbeing &amp; resilience, Builds social skills &amp; readiness to learn, Reduces risk of exclusion or expulsion</a:t>
          </a:r>
        </a:p>
      </dsp:txBody>
      <dsp:txXfrm>
        <a:off x="6149486" y="908527"/>
        <a:ext cx="2795221" cy="1677132"/>
      </dsp:txXfrm>
    </dsp:sp>
    <dsp:sp modelId="{F9334C1A-BB7A-4240-893D-CE311A8CA93C}">
      <dsp:nvSpPr>
        <dsp:cNvPr id="0" name=""/>
        <dsp:cNvSpPr/>
      </dsp:nvSpPr>
      <dsp:spPr>
        <a:xfrm>
          <a:off x="0" y="2865182"/>
          <a:ext cx="2795221" cy="1677132"/>
        </a:xfrm>
        <a:prstGeom prst="rect">
          <a:avLst/>
        </a:prstGeom>
        <a:solidFill>
          <a:schemeClr val="accent3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60000"/>
                  <a:lumOff val="40000"/>
                </a:schemeClr>
              </a:solidFill>
            </a:rPr>
            <a:t>Administrators &amp; Policymakers: Cost-effective, evidence-based prevention aligned with state goals, supports workforce stability and equity, and provides data for improvement.</a:t>
          </a:r>
        </a:p>
      </dsp:txBody>
      <dsp:txXfrm>
        <a:off x="0" y="2865182"/>
        <a:ext cx="2795221" cy="1677132"/>
      </dsp:txXfrm>
    </dsp:sp>
    <dsp:sp modelId="{80C7A170-D734-4DB3-8D7F-53102524F9D7}">
      <dsp:nvSpPr>
        <dsp:cNvPr id="0" name=""/>
        <dsp:cNvSpPr/>
      </dsp:nvSpPr>
      <dsp:spPr>
        <a:xfrm>
          <a:off x="3074743" y="2865182"/>
          <a:ext cx="2795221" cy="1677132"/>
        </a:xfrm>
        <a:prstGeom prst="rect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60000"/>
                  <a:lumOff val="40000"/>
                </a:schemeClr>
              </a:solidFill>
            </a:rPr>
            <a:t>Doctors &amp; Health Professionals: IECMHC reduces unnecessary referrals, integrates mental health with child health, and provides families with practical strategies.</a:t>
          </a:r>
        </a:p>
      </dsp:txBody>
      <dsp:txXfrm>
        <a:off x="3074743" y="2865182"/>
        <a:ext cx="2795221" cy="1677132"/>
      </dsp:txXfrm>
    </dsp:sp>
    <dsp:sp modelId="{1C49344B-57B7-4B7E-A0A2-976C7D313DCE}">
      <dsp:nvSpPr>
        <dsp:cNvPr id="0" name=""/>
        <dsp:cNvSpPr/>
      </dsp:nvSpPr>
      <dsp:spPr>
        <a:xfrm>
          <a:off x="6149486" y="2865182"/>
          <a:ext cx="2795221" cy="1677132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60000"/>
                  <a:lumOff val="40000"/>
                </a:schemeClr>
              </a:solidFill>
            </a:rPr>
            <a:t>Case Managers &amp; Social Workers: IECMHC is a preventive support that reduces crises, strengthens routines, and connects families to resources.</a:t>
          </a:r>
        </a:p>
      </dsp:txBody>
      <dsp:txXfrm>
        <a:off x="6149486" y="2865182"/>
        <a:ext cx="2795221" cy="1677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68FB8-C20C-49A9-9E2A-80585CA90172}">
      <dsp:nvSpPr>
        <dsp:cNvPr id="0" name=""/>
        <dsp:cNvSpPr/>
      </dsp:nvSpPr>
      <dsp:spPr>
        <a:xfrm>
          <a:off x="1626411" y="1971"/>
          <a:ext cx="6505648" cy="8649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8" tIns="219705" rIns="126228" bIns="21970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5">
                  <a:lumMod val="50000"/>
                </a:schemeClr>
              </a:solidFill>
            </a:rPr>
            <a:t>Work side-by-side with educators, caregivers, and families to co-create practical strategies</a:t>
          </a:r>
          <a:r>
            <a:rPr lang="en-US" sz="1200" kern="1200" dirty="0">
              <a:solidFill>
                <a:schemeClr val="accent5">
                  <a:lumMod val="50000"/>
                </a:schemeClr>
              </a:solidFill>
            </a:rPr>
            <a:t>.</a:t>
          </a:r>
        </a:p>
      </dsp:txBody>
      <dsp:txXfrm>
        <a:off x="1626411" y="1971"/>
        <a:ext cx="6505648" cy="864980"/>
      </dsp:txXfrm>
    </dsp:sp>
    <dsp:sp modelId="{8284B6E1-D3F4-4FEA-8EBF-EA4C1B7A736D}">
      <dsp:nvSpPr>
        <dsp:cNvPr id="0" name=""/>
        <dsp:cNvSpPr/>
      </dsp:nvSpPr>
      <dsp:spPr>
        <a:xfrm>
          <a:off x="0" y="1971"/>
          <a:ext cx="1626412" cy="8649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64" tIns="85441" rIns="86064" bIns="8544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>
                  <a:lumMod val="50000"/>
                </a:schemeClr>
              </a:solidFill>
            </a:rPr>
            <a:t>Work</a:t>
          </a:r>
        </a:p>
      </dsp:txBody>
      <dsp:txXfrm>
        <a:off x="0" y="1971"/>
        <a:ext cx="1626412" cy="864980"/>
      </dsp:txXfrm>
    </dsp:sp>
    <dsp:sp modelId="{BF232243-1A50-4816-A50F-E14542399F10}">
      <dsp:nvSpPr>
        <dsp:cNvPr id="0" name=""/>
        <dsp:cNvSpPr/>
      </dsp:nvSpPr>
      <dsp:spPr>
        <a:xfrm>
          <a:off x="1626412" y="918850"/>
          <a:ext cx="6505648" cy="864980"/>
        </a:xfrm>
        <a:prstGeom prst="rect">
          <a:avLst/>
        </a:prstGeom>
        <a:solidFill>
          <a:schemeClr val="accent2">
            <a:tint val="40000"/>
            <a:alpha val="90000"/>
            <a:hueOff val="356187"/>
            <a:satOff val="3540"/>
            <a:lumOff val="173"/>
            <a:alphaOff val="0"/>
          </a:schemeClr>
        </a:solidFill>
        <a:ln w="19050" cap="rnd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8" tIns="219705" rIns="126228" bIns="21970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5">
                  <a:lumMod val="50000"/>
                </a:schemeClr>
              </a:solidFill>
            </a:rPr>
            <a:t>Provide tools and resources that strengthen relationships, routines, and emotional support in early learning settings.</a:t>
          </a:r>
        </a:p>
      </dsp:txBody>
      <dsp:txXfrm>
        <a:off x="1626412" y="918850"/>
        <a:ext cx="6505648" cy="864980"/>
      </dsp:txXfrm>
    </dsp:sp>
    <dsp:sp modelId="{F3537AC6-8CBD-45F8-A6B4-FFD3733B342A}">
      <dsp:nvSpPr>
        <dsp:cNvPr id="0" name=""/>
        <dsp:cNvSpPr/>
      </dsp:nvSpPr>
      <dsp:spPr>
        <a:xfrm>
          <a:off x="0" y="918850"/>
          <a:ext cx="1626412" cy="864980"/>
        </a:xfrm>
        <a:prstGeom prst="rect">
          <a:avLst/>
        </a:prstGeom>
        <a:solidFill>
          <a:schemeClr val="accent2">
            <a:hueOff val="321824"/>
            <a:satOff val="4351"/>
            <a:lumOff val="147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64" tIns="85441" rIns="86064" bIns="8544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>
                  <a:lumMod val="50000"/>
                </a:schemeClr>
              </a:solidFill>
            </a:rPr>
            <a:t>Provide</a:t>
          </a:r>
        </a:p>
      </dsp:txBody>
      <dsp:txXfrm>
        <a:off x="0" y="918850"/>
        <a:ext cx="1626412" cy="864980"/>
      </dsp:txXfrm>
    </dsp:sp>
    <dsp:sp modelId="{2F29B1CA-24E0-4363-BFA2-30FF3EFAD79A}">
      <dsp:nvSpPr>
        <dsp:cNvPr id="0" name=""/>
        <dsp:cNvSpPr/>
      </dsp:nvSpPr>
      <dsp:spPr>
        <a:xfrm>
          <a:off x="1626412" y="1835730"/>
          <a:ext cx="6505648" cy="864980"/>
        </a:xfrm>
        <a:prstGeom prst="rect">
          <a:avLst/>
        </a:prstGeom>
        <a:solidFill>
          <a:schemeClr val="accent2">
            <a:tint val="40000"/>
            <a:alpha val="90000"/>
            <a:hueOff val="712374"/>
            <a:satOff val="7080"/>
            <a:lumOff val="346"/>
            <a:alphaOff val="0"/>
          </a:schemeClr>
        </a:solidFill>
        <a:ln w="19050" cap="rnd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8" tIns="219705" rIns="126228" bIns="21970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5">
                  <a:lumMod val="50000"/>
                </a:schemeClr>
              </a:solidFill>
            </a:rPr>
            <a:t>Help staff reflect on their practice and build confidence in addressing challenging behaviors</a:t>
          </a:r>
          <a:r>
            <a:rPr lang="en-US" sz="1200" kern="1200" dirty="0">
              <a:solidFill>
                <a:schemeClr val="accent5">
                  <a:lumMod val="50000"/>
                </a:schemeClr>
              </a:solidFill>
            </a:rPr>
            <a:t>.</a:t>
          </a:r>
        </a:p>
      </dsp:txBody>
      <dsp:txXfrm>
        <a:off x="1626412" y="1835730"/>
        <a:ext cx="6505648" cy="864980"/>
      </dsp:txXfrm>
    </dsp:sp>
    <dsp:sp modelId="{CF9EAD0E-ED0F-4842-BBEF-EA108D17FB6C}">
      <dsp:nvSpPr>
        <dsp:cNvPr id="0" name=""/>
        <dsp:cNvSpPr/>
      </dsp:nvSpPr>
      <dsp:spPr>
        <a:xfrm>
          <a:off x="0" y="1835730"/>
          <a:ext cx="1626412" cy="864980"/>
        </a:xfrm>
        <a:prstGeom prst="rect">
          <a:avLst/>
        </a:prstGeom>
        <a:solidFill>
          <a:schemeClr val="accent2">
            <a:hueOff val="643649"/>
            <a:satOff val="8702"/>
            <a:lumOff val="294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64" tIns="85441" rIns="86064" bIns="8544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>
                  <a:lumMod val="50000"/>
                </a:schemeClr>
              </a:solidFill>
            </a:rPr>
            <a:t>Help</a:t>
          </a:r>
        </a:p>
      </dsp:txBody>
      <dsp:txXfrm>
        <a:off x="0" y="1835730"/>
        <a:ext cx="1626412" cy="864980"/>
      </dsp:txXfrm>
    </dsp:sp>
    <dsp:sp modelId="{61FEB8B4-86A6-4630-A119-43F85D276830}">
      <dsp:nvSpPr>
        <dsp:cNvPr id="0" name=""/>
        <dsp:cNvSpPr/>
      </dsp:nvSpPr>
      <dsp:spPr>
        <a:xfrm>
          <a:off x="1626412" y="2752609"/>
          <a:ext cx="6505648" cy="864980"/>
        </a:xfrm>
        <a:prstGeom prst="rect">
          <a:avLst/>
        </a:prstGeom>
        <a:solidFill>
          <a:schemeClr val="accent2">
            <a:tint val="40000"/>
            <a:alpha val="90000"/>
            <a:hueOff val="1068561"/>
            <a:satOff val="10621"/>
            <a:lumOff val="519"/>
            <a:alphaOff val="0"/>
          </a:schemeClr>
        </a:solidFill>
        <a:ln w="19050" cap="rnd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8" tIns="219705" rIns="126228" bIns="21970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5">
                  <a:lumMod val="50000"/>
                </a:schemeClr>
              </a:solidFill>
            </a:rPr>
            <a:t>Connect families and providers with community resources when additional support is needed.</a:t>
          </a:r>
        </a:p>
      </dsp:txBody>
      <dsp:txXfrm>
        <a:off x="1626412" y="2752609"/>
        <a:ext cx="6505648" cy="864980"/>
      </dsp:txXfrm>
    </dsp:sp>
    <dsp:sp modelId="{6AC75ED3-3B25-44F1-B56A-C6B322D49BB0}">
      <dsp:nvSpPr>
        <dsp:cNvPr id="0" name=""/>
        <dsp:cNvSpPr/>
      </dsp:nvSpPr>
      <dsp:spPr>
        <a:xfrm>
          <a:off x="0" y="2752609"/>
          <a:ext cx="1626412" cy="864980"/>
        </a:xfrm>
        <a:prstGeom prst="rect">
          <a:avLst/>
        </a:prstGeom>
        <a:solidFill>
          <a:schemeClr val="accent2">
            <a:hueOff val="965473"/>
            <a:satOff val="13053"/>
            <a:lumOff val="441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64" tIns="85441" rIns="86064" bIns="8544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>
                  <a:lumMod val="50000"/>
                </a:schemeClr>
              </a:solidFill>
            </a:rPr>
            <a:t>Connect</a:t>
          </a:r>
        </a:p>
      </dsp:txBody>
      <dsp:txXfrm>
        <a:off x="0" y="2752609"/>
        <a:ext cx="1626412" cy="864980"/>
      </dsp:txXfrm>
    </dsp:sp>
    <dsp:sp modelId="{72FD3269-7C28-4718-A522-E7D21E04F69B}">
      <dsp:nvSpPr>
        <dsp:cNvPr id="0" name=""/>
        <dsp:cNvSpPr/>
      </dsp:nvSpPr>
      <dsp:spPr>
        <a:xfrm>
          <a:off x="1626412" y="3669489"/>
          <a:ext cx="6505648" cy="864980"/>
        </a:xfrm>
        <a:prstGeom prst="rect">
          <a:avLst/>
        </a:prstGeom>
        <a:solidFill>
          <a:schemeClr val="accent2">
            <a:tint val="40000"/>
            <a:alpha val="90000"/>
            <a:hueOff val="1424748"/>
            <a:satOff val="14161"/>
            <a:lumOff val="692"/>
            <a:alphaOff val="0"/>
          </a:schemeClr>
        </a:solidFill>
        <a:ln w="19050" cap="rnd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8" tIns="219705" rIns="126228" bIns="21970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5">
                  <a:lumMod val="50000"/>
                </a:schemeClr>
              </a:solidFill>
            </a:rPr>
            <a:t>Promote long-term resilience by embedding practices that prevent problems before they start.</a:t>
          </a:r>
        </a:p>
      </dsp:txBody>
      <dsp:txXfrm>
        <a:off x="1626412" y="3669489"/>
        <a:ext cx="6505648" cy="864980"/>
      </dsp:txXfrm>
    </dsp:sp>
    <dsp:sp modelId="{15F9384D-FF2D-44FA-99CB-25AC675AB362}">
      <dsp:nvSpPr>
        <dsp:cNvPr id="0" name=""/>
        <dsp:cNvSpPr/>
      </dsp:nvSpPr>
      <dsp:spPr>
        <a:xfrm>
          <a:off x="0" y="3669489"/>
          <a:ext cx="1626412" cy="864980"/>
        </a:xfrm>
        <a:prstGeom prst="rect">
          <a:avLst/>
        </a:prstGeom>
        <a:solidFill>
          <a:schemeClr val="accent2">
            <a:hueOff val="1287297"/>
            <a:satOff val="17404"/>
            <a:lumOff val="588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64" tIns="85441" rIns="86064" bIns="8544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>
                  <a:lumMod val="50000"/>
                </a:schemeClr>
              </a:solidFill>
            </a:rPr>
            <a:t>Promote</a:t>
          </a:r>
        </a:p>
      </dsp:txBody>
      <dsp:txXfrm>
        <a:off x="0" y="3669489"/>
        <a:ext cx="1626412" cy="8649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861EF-8232-4AA1-AE35-7F1502C41533}">
      <dsp:nvSpPr>
        <dsp:cNvPr id="0" name=""/>
        <dsp:cNvSpPr/>
      </dsp:nvSpPr>
      <dsp:spPr>
        <a:xfrm>
          <a:off x="1237814" y="298837"/>
          <a:ext cx="4953453" cy="4953453"/>
        </a:xfrm>
        <a:prstGeom prst="pie">
          <a:avLst>
            <a:gd name="adj1" fmla="val 16200000"/>
            <a:gd name="adj2" fmla="val 19800000"/>
          </a:avLst>
        </a:prstGeom>
        <a:solidFill>
          <a:schemeClr val="bg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accent5">
                  <a:lumMod val="50000"/>
                </a:schemeClr>
              </a:solidFill>
            </a:rPr>
            <a:t>Emotional</a:t>
          </a: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1300" b="1" kern="1200" dirty="0">
              <a:solidFill>
                <a:schemeClr val="accent5">
                  <a:lumMod val="50000"/>
                </a:schemeClr>
              </a:solidFill>
            </a:rPr>
            <a:t>Regulation</a:t>
          </a:r>
        </a:p>
      </dsp:txBody>
      <dsp:txXfrm>
        <a:off x="3832480" y="931581"/>
        <a:ext cx="1297333" cy="1002484"/>
      </dsp:txXfrm>
    </dsp:sp>
    <dsp:sp modelId="{4C2CCCED-967E-4DE3-A4A2-DB2992436F71}">
      <dsp:nvSpPr>
        <dsp:cNvPr id="0" name=""/>
        <dsp:cNvSpPr/>
      </dsp:nvSpPr>
      <dsp:spPr>
        <a:xfrm>
          <a:off x="1197368" y="442017"/>
          <a:ext cx="4953453" cy="4953453"/>
        </a:xfrm>
        <a:prstGeom prst="pie">
          <a:avLst>
            <a:gd name="adj1" fmla="val 19800000"/>
            <a:gd name="adj2" fmla="val 1800000"/>
          </a:avLst>
        </a:prstGeom>
        <a:solidFill>
          <a:schemeClr val="tx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accent5">
                  <a:lumMod val="50000"/>
                </a:schemeClr>
              </a:solidFill>
            </a:rPr>
            <a:t>Social Skills &amp; Peer Interaction</a:t>
          </a:r>
        </a:p>
      </dsp:txBody>
      <dsp:txXfrm>
        <a:off x="4558640" y="2446987"/>
        <a:ext cx="1356302" cy="972999"/>
      </dsp:txXfrm>
    </dsp:sp>
    <dsp:sp modelId="{EB035EC2-AE1F-49EC-8977-1BA23A972EBC}">
      <dsp:nvSpPr>
        <dsp:cNvPr id="0" name=""/>
        <dsp:cNvSpPr/>
      </dsp:nvSpPr>
      <dsp:spPr>
        <a:xfrm>
          <a:off x="1161828" y="555775"/>
          <a:ext cx="4953453" cy="4953453"/>
        </a:xfrm>
        <a:prstGeom prst="pie">
          <a:avLst>
            <a:gd name="adj1" fmla="val 1800000"/>
            <a:gd name="adj2" fmla="val 5400000"/>
          </a:avLst>
        </a:prstGeom>
        <a:solidFill>
          <a:schemeClr val="bg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Attachment &amp; Relationships</a:t>
          </a:r>
        </a:p>
      </dsp:txBody>
      <dsp:txXfrm>
        <a:off x="3756494" y="3903484"/>
        <a:ext cx="1297333" cy="1002484"/>
      </dsp:txXfrm>
    </dsp:sp>
    <dsp:sp modelId="{F7E9EE1B-79C1-4F52-93B0-31DDB1B77197}">
      <dsp:nvSpPr>
        <dsp:cNvPr id="0" name=""/>
        <dsp:cNvSpPr/>
      </dsp:nvSpPr>
      <dsp:spPr>
        <a:xfrm>
          <a:off x="1043888" y="555775"/>
          <a:ext cx="4953453" cy="4953453"/>
        </a:xfrm>
        <a:prstGeom prst="pie">
          <a:avLst>
            <a:gd name="adj1" fmla="val 5400000"/>
            <a:gd name="adj2" fmla="val 9000000"/>
          </a:avLst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Behavioral Self-Control</a:t>
          </a:r>
        </a:p>
      </dsp:txBody>
      <dsp:txXfrm>
        <a:off x="2105343" y="3903484"/>
        <a:ext cx="1297333" cy="1002484"/>
      </dsp:txXfrm>
    </dsp:sp>
    <dsp:sp modelId="{52EFB422-E3DE-48E8-AF54-17FF2C3D21A9}">
      <dsp:nvSpPr>
        <dsp:cNvPr id="0" name=""/>
        <dsp:cNvSpPr/>
      </dsp:nvSpPr>
      <dsp:spPr>
        <a:xfrm>
          <a:off x="1005030" y="442017"/>
          <a:ext cx="4953453" cy="4953453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Developmental Progress</a:t>
          </a:r>
        </a:p>
      </dsp:txBody>
      <dsp:txXfrm>
        <a:off x="1240908" y="2446987"/>
        <a:ext cx="1356302" cy="972999"/>
      </dsp:txXfrm>
    </dsp:sp>
    <dsp:sp modelId="{60ADB6C4-502D-454A-AEF4-76E7FF2236CE}">
      <dsp:nvSpPr>
        <dsp:cNvPr id="0" name=""/>
        <dsp:cNvSpPr/>
      </dsp:nvSpPr>
      <dsp:spPr>
        <a:xfrm>
          <a:off x="1043888" y="351739"/>
          <a:ext cx="4953453" cy="4953453"/>
        </a:xfrm>
        <a:prstGeom prst="pie">
          <a:avLst>
            <a:gd name="adj1" fmla="val 12600000"/>
            <a:gd name="adj2" fmla="val 16200000"/>
          </a:avLst>
        </a:prstGeom>
        <a:solidFill>
          <a:schemeClr val="tx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accent5">
                  <a:lumMod val="50000"/>
                </a:schemeClr>
              </a:solidFill>
            </a:rPr>
            <a:t>Trauma-Informed Focus</a:t>
          </a:r>
        </a:p>
      </dsp:txBody>
      <dsp:txXfrm>
        <a:off x="2105343" y="984484"/>
        <a:ext cx="1297333" cy="1002484"/>
      </dsp:txXfrm>
    </dsp:sp>
    <dsp:sp modelId="{0559BF81-5EDF-48E5-B1A1-41D8C5120F7D}">
      <dsp:nvSpPr>
        <dsp:cNvPr id="0" name=""/>
        <dsp:cNvSpPr/>
      </dsp:nvSpPr>
      <dsp:spPr>
        <a:xfrm>
          <a:off x="930990" y="-7805"/>
          <a:ext cx="5566738" cy="5566738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2E9FC-01B8-45A6-A2AD-FF14032D65E9}">
      <dsp:nvSpPr>
        <dsp:cNvPr id="0" name=""/>
        <dsp:cNvSpPr/>
      </dsp:nvSpPr>
      <dsp:spPr>
        <a:xfrm>
          <a:off x="890544" y="135375"/>
          <a:ext cx="5566738" cy="5566738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bg2"/>
        </a:solidFill>
        <a:ln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F676-EBA7-4F4B-BBCA-2DD11F99FB0D}">
      <dsp:nvSpPr>
        <dsp:cNvPr id="0" name=""/>
        <dsp:cNvSpPr/>
      </dsp:nvSpPr>
      <dsp:spPr>
        <a:xfrm>
          <a:off x="855004" y="249132"/>
          <a:ext cx="5566738" cy="5566738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921EB-8A22-4C53-9ADD-FA11F5EF9EC8}">
      <dsp:nvSpPr>
        <dsp:cNvPr id="0" name=""/>
        <dsp:cNvSpPr/>
      </dsp:nvSpPr>
      <dsp:spPr>
        <a:xfrm>
          <a:off x="737427" y="249132"/>
          <a:ext cx="5566738" cy="5566738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7D0F1-B726-42F3-8D23-C91CCA24ED53}">
      <dsp:nvSpPr>
        <dsp:cNvPr id="0" name=""/>
        <dsp:cNvSpPr/>
      </dsp:nvSpPr>
      <dsp:spPr>
        <a:xfrm>
          <a:off x="698401" y="147121"/>
          <a:ext cx="5566738" cy="5566738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40AC4-16C7-4D45-A9A0-34C2977055F3}">
      <dsp:nvSpPr>
        <dsp:cNvPr id="0" name=""/>
        <dsp:cNvSpPr/>
      </dsp:nvSpPr>
      <dsp:spPr>
        <a:xfrm>
          <a:off x="737427" y="45097"/>
          <a:ext cx="5566738" cy="5566738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955D3-30B0-4348-86B7-C93CBBE56CF9}">
      <dsp:nvSpPr>
        <dsp:cNvPr id="0" name=""/>
        <dsp:cNvSpPr/>
      </dsp:nvSpPr>
      <dsp:spPr>
        <a:xfrm>
          <a:off x="1915762" y="596265"/>
          <a:ext cx="4894149" cy="4894149"/>
        </a:xfrm>
        <a:prstGeom prst="pie">
          <a:avLst>
            <a:gd name="adj1" fmla="val 16200000"/>
            <a:gd name="adj2" fmla="val 19285716"/>
          </a:avLst>
        </a:prstGeom>
        <a:solidFill>
          <a:schemeClr val="bg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Knowledge of Social-Emotional Development</a:t>
          </a:r>
        </a:p>
      </dsp:txBody>
      <dsp:txXfrm>
        <a:off x="4411196" y="1062375"/>
        <a:ext cx="1340064" cy="844823"/>
      </dsp:txXfrm>
    </dsp:sp>
    <dsp:sp modelId="{B0D5EC4B-3C3B-4A5A-9870-44E31875A99A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19285716"/>
            <a:gd name="adj2" fmla="val 771428"/>
          </a:avLst>
        </a:prstGeom>
        <a:solidFill>
          <a:schemeClr val="tx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Use of Reflective Practice</a:t>
          </a:r>
        </a:p>
      </dsp:txBody>
      <dsp:txXfrm>
        <a:off x="5271194" y="2345113"/>
        <a:ext cx="1421634" cy="903087"/>
      </dsp:txXfrm>
    </dsp:sp>
    <dsp:sp modelId="{AD1196B5-B232-41EF-874F-844BC7501D24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771428"/>
            <a:gd name="adj2" fmla="val 3857143"/>
          </a:avLst>
        </a:prstGeom>
        <a:solidFill>
          <a:schemeClr val="bg2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Behavior Guidance &amp; Positive Supports</a:t>
          </a:r>
        </a:p>
      </dsp:txBody>
      <dsp:txXfrm>
        <a:off x="5067271" y="3510387"/>
        <a:ext cx="1281801" cy="932219"/>
      </dsp:txXfrm>
    </dsp:sp>
    <dsp:sp modelId="{13AB6C95-8C9C-4638-B0D7-11133F4DD6F6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3857226"/>
            <a:gd name="adj2" fmla="val 6942858"/>
          </a:avLst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Provider Confidence &amp; Efficacy</a:t>
          </a:r>
        </a:p>
      </dsp:txBody>
      <dsp:txXfrm>
        <a:off x="3712640" y="4442606"/>
        <a:ext cx="1310933" cy="932219"/>
      </dsp:txXfrm>
    </dsp:sp>
    <dsp:sp modelId="{427C9FBC-A79E-4415-AE81-18B8C572C359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Trauma-Informed &amp; Culturally Responsive</a:t>
          </a:r>
        </a:p>
      </dsp:txBody>
      <dsp:txXfrm>
        <a:off x="2387141" y="3510387"/>
        <a:ext cx="1281801" cy="932219"/>
      </dsp:txXfrm>
    </dsp:sp>
    <dsp:sp modelId="{B681E0D3-44A3-4CCF-9AEA-8280E856D8E3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10028574"/>
            <a:gd name="adj2" fmla="val 13114284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Practice</a:t>
          </a:r>
        </a:p>
      </dsp:txBody>
      <dsp:txXfrm>
        <a:off x="2043385" y="2345113"/>
        <a:ext cx="1421634" cy="903087"/>
      </dsp:txXfrm>
    </dsp:sp>
    <dsp:sp modelId="{E6DC2B4B-7C8F-4CF9-BD84-5FCE371B527F}">
      <dsp:nvSpPr>
        <dsp:cNvPr id="0" name=""/>
        <dsp:cNvSpPr/>
      </dsp:nvSpPr>
      <dsp:spPr>
        <a:xfrm>
          <a:off x="1921031" y="597202"/>
          <a:ext cx="4894149" cy="4894149"/>
        </a:xfrm>
        <a:prstGeom prst="pie">
          <a:avLst>
            <a:gd name="adj1" fmla="val 13114284"/>
            <a:gd name="adj2" fmla="val 16200000"/>
          </a:avLst>
        </a:prstGeom>
        <a:solidFill>
          <a:schemeClr val="tx1"/>
        </a:solidFill>
        <a:ln w="1905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Relationship Building with Families</a:t>
          </a:r>
        </a:p>
      </dsp:txBody>
      <dsp:txXfrm>
        <a:off x="2981431" y="1063312"/>
        <a:ext cx="1340064" cy="844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19C8C-6321-4C44-9B98-E0A5C2239B2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71C61-52AC-4C07-8D54-6DF471F5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1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71C61-52AC-4C07-8D54-6DF471F5A5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4E7C0-6F75-D545-440C-9C656B45D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00818-8A45-9B8F-39F7-CF087937F4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C09CD-C430-95FB-88D9-EB5ABFFCD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E22AD-DE52-D1D5-8016-F8F6ABE3E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627072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71C61-52AC-4C07-8D54-6DF471F5A5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A215-AD81-5FA0-AC11-4C7EA94C4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106E8-E9E1-6C07-F0D4-645CD6AD58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F9823-0AC9-49D2-F7F2-DC5125B6C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C3B5-4650-FEE9-CA2A-232CB5D06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00402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C7C2C-2A74-8DE5-8BC8-14B1B5BF8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C5ABE-C80A-4145-146D-66F98324D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6FE06-682B-B4E7-D500-1F5B2BC34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58815-5FF5-8691-B7DC-F0D25937B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3908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1A6AC-D127-8563-488E-06D71DFA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D449C-5752-7C77-9AC1-D724E5A96E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9FD8A-2E3E-C004-3F6F-C67B52E62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A72CF-6C61-1B98-AF34-EDA2BB3E7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267978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B2323-6091-E7CC-D3BE-396D76AC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14F0C-8C3C-6882-64BC-836B8B093B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66464-C5ED-DA8F-5817-E5DE92C3F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A531A-E0CA-FD57-B22F-E80F66286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0008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4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01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968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9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98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4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rgbClr val="D45C12"/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7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6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3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5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2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2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6">
                <a:lumMod val="75000"/>
              </a:schemeClr>
            </a:gs>
            <a:gs pos="25000">
              <a:schemeClr val="accent6">
                <a:lumMod val="92000"/>
                <a:lumOff val="8000"/>
              </a:schemeClr>
            </a:gs>
            <a:gs pos="63000">
              <a:srgbClr val="9BD2D0"/>
            </a:gs>
            <a:gs pos="81000">
              <a:schemeClr val="tx1">
                <a:lumMod val="60000"/>
                <a:lumOff val="40000"/>
              </a:schemeClr>
            </a:gs>
            <a:gs pos="100000">
              <a:schemeClr val="tx1">
                <a:lumMod val="75000"/>
              </a:schemeClr>
            </a:gs>
            <a:gs pos="43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2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5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ECforME@maine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600" y="3728800"/>
            <a:ext cx="9144000" cy="160657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ECE Consultation for ME: 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Maine’s Statewide Infant &amp; Early Childhood </a:t>
            </a:r>
            <a:b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Mental Health Consultation Program </a:t>
            </a:r>
            <a:br>
              <a:rPr lang="en-US" sz="20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Rooted in Early Relationships ~ Growing Together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658" y="5600700"/>
            <a:ext cx="8655485" cy="889346"/>
          </a:xfrm>
        </p:spPr>
        <p:txBody>
          <a:bodyPr>
            <a:normAutofit fontScale="92500"/>
          </a:bodyPr>
          <a:lstStyle/>
          <a:p>
            <a:pPr lvl="0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1" cap="none" spc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Times New Roman" panose="02020603050405020304" pitchFamily="18" charset="0"/>
              </a:rPr>
              <a:t>Melanie Miller, LCPC, LADC, CCS </a:t>
            </a:r>
          </a:p>
          <a:p>
            <a:pPr lvl="0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1" cap="none" spc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Times New Roman" panose="02020603050405020304" pitchFamily="18" charset="0"/>
              </a:rPr>
              <a:t>DHHS, OCFS, ECE Division</a:t>
            </a:r>
          </a:p>
          <a:p>
            <a:pPr lvl="0">
              <a:spcBef>
                <a:spcPct val="20000"/>
              </a:spcBef>
              <a:buClrTx/>
              <a:buSzTx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ECE Consultation For ME Program Manager                                                </a:t>
            </a:r>
            <a:r>
              <a:rPr lang="en-US" sz="1600" b="1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Times New Roman" panose="02020603050405020304" pitchFamily="18" charset="0"/>
              </a:rPr>
              <a:t>              September 2, 2025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	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7B9492F2-C938-DE24-9086-E5726EE4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79" y="367955"/>
            <a:ext cx="5882842" cy="33191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How Consultation Works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41B989-13C1-B352-DFDA-793FE5484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278766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54441"/>
            <a:ext cx="5095875" cy="740910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 Why Consultation Works: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7E42F5-AFF5-2BD0-CEFB-D2989A358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241416"/>
              </p:ext>
            </p:extLst>
          </p:nvPr>
        </p:nvGraphicFramePr>
        <p:xfrm>
          <a:off x="1055078" y="984737"/>
          <a:ext cx="6676384" cy="549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83" y="286604"/>
            <a:ext cx="7543800" cy="686802"/>
          </a:xfrm>
        </p:spPr>
        <p:txBody>
          <a:bodyPr>
            <a:normAutofit/>
          </a:bodyPr>
          <a:lstStyle/>
          <a:p>
            <a:r>
              <a:rPr lang="en-US" sz="3400" dirty="0"/>
              <a:t>Consultation Benefits Many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11DEF55-CCA3-779B-739C-54F7CDA1C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391197"/>
              </p:ext>
            </p:extLst>
          </p:nvPr>
        </p:nvGraphicFramePr>
        <p:xfrm>
          <a:off x="82062" y="973406"/>
          <a:ext cx="8944708" cy="545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6820-F2E9-75D0-433A-9BA7E700C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C292-B1E8-212C-6D0C-1D097647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286603"/>
            <a:ext cx="7318277" cy="850535"/>
          </a:xfrm>
        </p:spPr>
        <p:txBody>
          <a:bodyPr>
            <a:normAutofit/>
          </a:bodyPr>
          <a:lstStyle/>
          <a:p>
            <a:r>
              <a:rPr lang="en-US" sz="3600" dirty="0"/>
              <a:t>What IECMH Consultants Do</a:t>
            </a:r>
            <a:endParaRPr sz="36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0FD72C-D0C4-EEC8-D76D-1639B0458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596360"/>
              </p:ext>
            </p:extLst>
          </p:nvPr>
        </p:nvGraphicFramePr>
        <p:xfrm>
          <a:off x="410308" y="1441939"/>
          <a:ext cx="8132060" cy="4536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231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312" y="2409273"/>
            <a:ext cx="811497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ECE Consultation for ME </a:t>
            </a:r>
          </a:p>
          <a:p>
            <a:pPr algn="ctr">
              <a:spcBef>
                <a:spcPct val="0"/>
              </a:spcBef>
            </a:pP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Cormorant Garamond Bold Italics"/>
              <a:ea typeface="Cormorant Garamond Bold Italics"/>
              <a:cs typeface="Cormorant Garamond Bold Italics"/>
              <a:sym typeface="Cormorant Garamond Bold Italics"/>
            </a:endParaRPr>
          </a:p>
          <a:p>
            <a:pPr algn="ctr">
              <a:spcBef>
                <a:spcPct val="0"/>
              </a:spcBef>
            </a:pP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Level Focus</a:t>
            </a:r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 </a:t>
            </a:r>
          </a:p>
        </p:txBody>
      </p:sp>
      <p:sp>
        <p:nvSpPr>
          <p:cNvPr id="3" name="AutoShape 3"/>
          <p:cNvSpPr/>
          <p:nvPr/>
        </p:nvSpPr>
        <p:spPr>
          <a:xfrm>
            <a:off x="4579368" y="1352550"/>
            <a:ext cx="4057486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21882" y="5505450"/>
            <a:ext cx="4057486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09353" y="5375996"/>
            <a:ext cx="1484427" cy="220809"/>
          </a:xfrm>
          <a:custGeom>
            <a:avLst/>
            <a:gdLst/>
            <a:ahLst/>
            <a:cxnLst/>
            <a:rect l="l" t="t" r="r" b="b"/>
            <a:pathLst>
              <a:path w="2968854" h="441617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823371" y="1261196"/>
            <a:ext cx="1484427" cy="220809"/>
          </a:xfrm>
          <a:custGeom>
            <a:avLst/>
            <a:gdLst/>
            <a:ahLst/>
            <a:cxnLst/>
            <a:rect l="l" t="t" r="r" b="b"/>
            <a:pathLst>
              <a:path w="2968854" h="441617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4286D-FD49-FD15-ACB6-3A6DC621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710BD3AD-CDB6-B143-3DE3-FAA5C43B0D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511745"/>
              </p:ext>
            </p:extLst>
          </p:nvPr>
        </p:nvGraphicFramePr>
        <p:xfrm>
          <a:off x="1090247" y="808145"/>
          <a:ext cx="7159171" cy="5896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2B39CE-15FA-53B4-C187-8EDB0ADB7323}"/>
              </a:ext>
            </a:extLst>
          </p:cNvPr>
          <p:cNvSpPr txBox="1"/>
          <p:nvPr/>
        </p:nvSpPr>
        <p:spPr>
          <a:xfrm>
            <a:off x="336618" y="152886"/>
            <a:ext cx="55600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Focus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  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Child-Level </a:t>
            </a:r>
          </a:p>
        </p:txBody>
      </p:sp>
    </p:spTree>
    <p:extLst>
      <p:ext uri="{BB962C8B-B14F-4D97-AF65-F5344CB8AC3E}">
        <p14:creationId xmlns:p14="http://schemas.microsoft.com/office/powerpoint/2010/main" val="74593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D402-3912-085F-3327-D9BBF413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41BDFA3A-AA6C-82D1-B239-FA82466354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960087"/>
              </p:ext>
            </p:extLst>
          </p:nvPr>
        </p:nvGraphicFramePr>
        <p:xfrm>
          <a:off x="126720" y="759896"/>
          <a:ext cx="8862646" cy="582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A80B60-789D-1BA4-DE5F-37DA3777FEA1}"/>
              </a:ext>
            </a:extLst>
          </p:cNvPr>
          <p:cNvSpPr txBox="1"/>
          <p:nvPr/>
        </p:nvSpPr>
        <p:spPr>
          <a:xfrm>
            <a:off x="351692" y="283458"/>
            <a:ext cx="4558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Focus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Provider-Level </a:t>
            </a:r>
          </a:p>
        </p:txBody>
      </p:sp>
    </p:spTree>
    <p:extLst>
      <p:ext uri="{BB962C8B-B14F-4D97-AF65-F5344CB8AC3E}">
        <p14:creationId xmlns:p14="http://schemas.microsoft.com/office/powerpoint/2010/main" val="2980307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B6A7-D94B-F359-85FC-D59D29101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813E5437-6FAF-0BD1-9222-65FDF46E87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306179"/>
              </p:ext>
            </p:extLst>
          </p:nvPr>
        </p:nvGraphicFramePr>
        <p:xfrm>
          <a:off x="629062" y="1805354"/>
          <a:ext cx="7885876" cy="4384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CD329E3-1E53-970B-3C74-686AED207826}"/>
              </a:ext>
            </a:extLst>
          </p:cNvPr>
          <p:cNvSpPr txBox="1"/>
          <p:nvPr/>
        </p:nvSpPr>
        <p:spPr>
          <a:xfrm>
            <a:off x="764107" y="496351"/>
            <a:ext cx="629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Focus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Classroom/Program-Level </a:t>
            </a:r>
          </a:p>
        </p:txBody>
      </p:sp>
    </p:spTree>
    <p:extLst>
      <p:ext uri="{BB962C8B-B14F-4D97-AF65-F5344CB8AC3E}">
        <p14:creationId xmlns:p14="http://schemas.microsoft.com/office/powerpoint/2010/main" val="203697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C7D9-96FA-F711-0B1F-FAA08012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F5459B9D-A831-6A00-BDC2-FEA7FB6F0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635056"/>
              </p:ext>
            </p:extLst>
          </p:nvPr>
        </p:nvGraphicFramePr>
        <p:xfrm>
          <a:off x="588260" y="1457326"/>
          <a:ext cx="8038277" cy="450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B996CFD-7702-C07B-DD52-AF9796B0901E}"/>
              </a:ext>
            </a:extLst>
          </p:cNvPr>
          <p:cNvSpPr txBox="1"/>
          <p:nvPr/>
        </p:nvSpPr>
        <p:spPr>
          <a:xfrm>
            <a:off x="588260" y="414289"/>
            <a:ext cx="6000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Focus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         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Family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-Level </a:t>
            </a:r>
          </a:p>
        </p:txBody>
      </p:sp>
    </p:spTree>
    <p:extLst>
      <p:ext uri="{BB962C8B-B14F-4D97-AF65-F5344CB8AC3E}">
        <p14:creationId xmlns:p14="http://schemas.microsoft.com/office/powerpoint/2010/main" val="177761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25264-D26C-8E42-4D5A-72F99C2D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6B733F2D-091E-E2C8-9B52-509444BF8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222866"/>
              </p:ext>
            </p:extLst>
          </p:nvPr>
        </p:nvGraphicFramePr>
        <p:xfrm>
          <a:off x="529773" y="1484140"/>
          <a:ext cx="7909322" cy="479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3828B5-D418-F0FF-5E73-B3AFC5FA1213}"/>
              </a:ext>
            </a:extLst>
          </p:cNvPr>
          <p:cNvSpPr txBox="1"/>
          <p:nvPr/>
        </p:nvSpPr>
        <p:spPr>
          <a:xfrm>
            <a:off x="400819" y="342462"/>
            <a:ext cx="4558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IECMHC Service Focus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73545">
                    <a:lumMod val="60000"/>
                    <a:lumOff val="40000"/>
                  </a:srgb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System-Level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73545">
                    <a:lumMod val="60000"/>
                    <a:lumOff val="40000"/>
                  </a:srgbClr>
                </a:solidFill>
                <a:effectLst/>
                <a:uLnTx/>
                <a:uFillTx/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804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"/>
              </a:rPr>
              <a:t>Learning Objectives: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C43325-AAA7-0F65-A48A-019F70CA7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663567"/>
              </p:ext>
            </p:extLst>
          </p:nvPr>
        </p:nvGraphicFramePr>
        <p:xfrm>
          <a:off x="226802" y="1184031"/>
          <a:ext cx="8331044" cy="4728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702169" cy="5772840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Training &amp; Consultation Groups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BB9DFC-D80A-F700-E755-18C4E0D32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846874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37" y="288438"/>
            <a:ext cx="8181804" cy="7678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Summary: Service Levels at a Glance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39889"/>
              </p:ext>
            </p:extLst>
          </p:nvPr>
        </p:nvGraphicFramePr>
        <p:xfrm>
          <a:off x="527801" y="1453662"/>
          <a:ext cx="7913076" cy="4918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15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"/>
                        </a:rPr>
                        <a:t>Service Level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"/>
                        </a:rPr>
                        <a:t>Focus &amp; Key Supports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109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Child-Level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Strategies for individual children; plans created with teachers and families.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31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Classroom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alibri"/>
                        </a:rPr>
                        <a:t>Support for teachers and staff to improve routines, climate, and engagement.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31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Program/Center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alibri"/>
                        </a:rPr>
                        <a:t>Work with directors and leaders to improve policies, staff support, and culture.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31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FCCP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alibri"/>
                        </a:rPr>
                        <a:t>Tailored consultation for home-based providers, mixed-age groups, and routines.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31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Systems-Level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Coordinate across schools, agencies, and partners to align practices and transitions.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109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latin typeface="Calibri"/>
                        </a:rPr>
                        <a:t>Training &amp; Groups</a:t>
                      </a:r>
                    </a:p>
                  </a:txBody>
                  <a:tcPr marL="53079" marR="53079" marT="26540" marB="265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alibri"/>
                        </a:rPr>
                        <a:t>Professional development, reflective groups, and skill-building sessions.</a:t>
                      </a:r>
                    </a:p>
                  </a:txBody>
                  <a:tcPr marL="53079" marR="53079" marT="26540" marB="2654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solidFill>
                  <a:srgbClr val="002060"/>
                </a:solidFill>
              </a:rPr>
              <a:t>Program Flow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A99D19-935E-336B-6569-4EEC13C41B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080"/>
              </p:ext>
            </p:extLst>
          </p:nvPr>
        </p:nvGraphicFramePr>
        <p:xfrm>
          <a:off x="631094" y="1818078"/>
          <a:ext cx="7881812" cy="4290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807677" cy="577284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What Consultation </a:t>
            </a:r>
            <a:r>
              <a:rPr lang="en-US" sz="4000" u="sng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Is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&amp; </a:t>
            </a:r>
            <a:r>
              <a:rPr lang="en-US" sz="4000" u="sng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Is Not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7B445D2-D327-1AA2-8282-7D9AD2F83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248535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chemeClr val="accent6">
                    <a:lumMod val="50000"/>
                  </a:schemeClr>
                </a:solidFill>
              </a:rPr>
              <a:t>Ethics &amp; Boundaries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21C78C62-F7A7-0705-7C95-6225A90AB2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021267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7023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</a:rPr>
              <a:t>When to Reach Out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9A04331-AC35-80FE-9A3B-E8C8DEE57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19910"/>
              </p:ext>
            </p:extLst>
          </p:nvPr>
        </p:nvGraphicFramePr>
        <p:xfrm>
          <a:off x="2602602" y="1570892"/>
          <a:ext cx="6260043" cy="4794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Open Hand">
            <a:extLst>
              <a:ext uri="{FF2B5EF4-FFF2-40B4-BE49-F238E27FC236}">
                <a16:creationId xmlns:a16="http://schemas.microsoft.com/office/drawing/2014/main" id="{8998CDE6-52EE-9148-EE98-C13A69C7A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355" y="1969128"/>
            <a:ext cx="2321247" cy="2321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B38AF-E4D9-BDA6-8C6D-1BEA5FE86E6E}"/>
              </a:ext>
            </a:extLst>
          </p:cNvPr>
          <p:cNvSpPr txBox="1"/>
          <p:nvPr/>
        </p:nvSpPr>
        <p:spPr>
          <a:xfrm>
            <a:off x="822960" y="902893"/>
            <a:ext cx="7092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You don’t have to wait until a problem feels “big” to seek support.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32" y="286605"/>
            <a:ext cx="7700328" cy="1219834"/>
          </a:xfrm>
        </p:spPr>
        <p:txBody>
          <a:bodyPr/>
          <a:lstStyle/>
          <a:p>
            <a:r>
              <a:rPr lang="en-US" sz="3400" dirty="0">
                <a:latin typeface="Calibri"/>
              </a:rPr>
              <a:t>IECMHC Provider &amp; Consultant </a:t>
            </a:r>
            <a:br>
              <a:rPr lang="en-US" sz="3400" dirty="0">
                <a:latin typeface="Calibri"/>
              </a:rPr>
            </a:br>
            <a:r>
              <a:rPr sz="3400" dirty="0">
                <a:latin typeface="Calibri"/>
              </a:rPr>
              <a:t>Program Video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645920"/>
            <a:ext cx="7315200" cy="4114800"/>
          </a:xfrm>
          <a:prstGeom prst="rect">
            <a:avLst/>
          </a:prstGeom>
          <a:solidFill>
            <a:srgbClr val="E6E6E6"/>
          </a:solidFill>
          <a:ln>
            <a:solidFill>
              <a:srgbClr val="7878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dirty="0">
                <a:latin typeface="Calibri"/>
              </a:rPr>
              <a:t>Insert Marketing Video Here</a:t>
            </a:r>
          </a:p>
        </p:txBody>
      </p:sp>
      <p:pic>
        <p:nvPicPr>
          <p:cNvPr id="6" name="24-ecp-0296_eccp_longform_120_out-07182025">
            <a:hlinkClick r:id="" action="ppaction://media"/>
            <a:extLst>
              <a:ext uri="{FF2B5EF4-FFF2-40B4-BE49-F238E27FC236}">
                <a16:creationId xmlns:a16="http://schemas.microsoft.com/office/drawing/2014/main" id="{556C5B3E-B4CF-687D-F7ED-75DEA62EE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32" y="1506438"/>
            <a:ext cx="7811135" cy="439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72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475" y="1473791"/>
            <a:ext cx="3215941" cy="36088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Calibri"/>
              </a:rPr>
              <a:t>How to Refer (Simple Steps)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BD1429-461C-1074-6BA0-BA0670BF29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08100"/>
              </p:ext>
            </p:extLst>
          </p:nvPr>
        </p:nvGraphicFramePr>
        <p:xfrm>
          <a:off x="362801" y="401943"/>
          <a:ext cx="5529932" cy="605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257363A-0A53-43C6-5611-101005B12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787" y="105508"/>
            <a:ext cx="1931876" cy="10904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/>
              </a:rPr>
              <a:t>Referral Pathways &amp; Triage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8B0F65B-9273-E36B-C307-17CA3FDBD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433830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Calibri"/>
              </a:rPr>
              <a:t>Q &amp;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Questions, reflections, and   next steps.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</a:rPr>
              <a:t>Who We Are: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621782-1642-AB87-3BC4-5CA026A49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154" y="1509930"/>
            <a:ext cx="7209691" cy="4941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ECE Consultation for ME Is Maine’s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Infant &amp; Early Childhood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Mental Health Consultation Program</a:t>
            </a:r>
          </a:p>
          <a:p>
            <a:pPr marL="0" indent="0">
              <a:buNone/>
            </a:pP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We have up to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16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IECMH Consultants across the state providing direct support to early care and education providers, families, and community organizations.</a:t>
            </a:r>
          </a:p>
          <a:p>
            <a:pPr marL="0" indent="0">
              <a:buNone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At the state level, we are supported by </a:t>
            </a:r>
            <a:r>
              <a:rPr lang="en-US" b="1" u="sng" dirty="0">
                <a:solidFill>
                  <a:schemeClr val="bg1"/>
                </a:solidFill>
              </a:rPr>
              <a:t>4</a:t>
            </a:r>
            <a:r>
              <a:rPr lang="en-US" b="1" dirty="0">
                <a:solidFill>
                  <a:schemeClr val="bg1"/>
                </a:solidFill>
              </a:rPr>
              <a:t> program staff within the Office of Child and Family Services.</a:t>
            </a:r>
            <a:br>
              <a:rPr lang="en-US" b="1" dirty="0"/>
            </a:br>
            <a:r>
              <a:rPr lang="en-US" b="1" dirty="0"/>
              <a:t> 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2593D7-12E8-C827-4A1E-435086313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08" y="101713"/>
            <a:ext cx="1971347" cy="111381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89A9DB0-480C-8374-9FB9-4CC471858A00}"/>
              </a:ext>
            </a:extLst>
          </p:cNvPr>
          <p:cNvSpPr/>
          <p:nvPr/>
        </p:nvSpPr>
        <p:spPr>
          <a:xfrm>
            <a:off x="451572" y="3755229"/>
            <a:ext cx="39452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7804D6D-E859-D599-E922-6732C2D05A3B}"/>
              </a:ext>
            </a:extLst>
          </p:cNvPr>
          <p:cNvSpPr/>
          <p:nvPr/>
        </p:nvSpPr>
        <p:spPr>
          <a:xfrm>
            <a:off x="451571" y="4948869"/>
            <a:ext cx="39452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1325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</a:rPr>
              <a:t>Thank You &amp; Program Contact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DE57A4-68D4-8B17-B98A-73555552D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767" y="1649161"/>
            <a:ext cx="4943622" cy="478547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Melanie Miller, LCPC, LADC, CCS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ECE Consultation for 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Program Manager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of Child &amp; Family Services</a:t>
            </a:r>
          </a:p>
          <a:p>
            <a:pPr marL="0" indent="0">
              <a:buNone/>
            </a:pPr>
            <a:r>
              <a:rPr lang="en-US" dirty="0"/>
              <a:t>2 Anthony Avenue</a:t>
            </a:r>
          </a:p>
          <a:p>
            <a:pPr marL="0" indent="0">
              <a:buNone/>
            </a:pPr>
            <a:r>
              <a:rPr lang="en-US" dirty="0"/>
              <a:t>11 State House Station</a:t>
            </a:r>
          </a:p>
          <a:p>
            <a:pPr marL="0" indent="0">
              <a:buNone/>
            </a:pPr>
            <a:r>
              <a:rPr lang="en-US" dirty="0"/>
              <a:t>Augusta, ME 04333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ECforME@maine.gov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Ph: (207) 624-7991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Toll free: 1-877-680-5866</a:t>
            </a:r>
          </a:p>
          <a:p>
            <a:pPr marL="0" indent="0">
              <a:buNone/>
            </a:pPr>
            <a:endParaRPr lang="en-US" sz="1100" b="1" dirty="0"/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7E55E0EE-4CA3-1BF4-3227-723D1CC8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2" y="1845733"/>
            <a:ext cx="3075487" cy="17376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DEDB76-23E7-94DB-1F8B-4AF671F8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0694" y="4406658"/>
            <a:ext cx="1289675" cy="12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3190A-F32A-5BA2-B0AC-9878BC86A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3" y="4041896"/>
            <a:ext cx="2100451" cy="2100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DBB1-CAB7-957D-B193-6F39A8A7D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F5B1-9886-5543-C084-4417BCDA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>
                <a:latin typeface="Calibri"/>
              </a:rPr>
              <a:t>Purpose &amp; Scope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E7E737-46F5-8FC2-DDA1-816E1AB017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29674"/>
              </p:ext>
            </p:extLst>
          </p:nvPr>
        </p:nvGraphicFramePr>
        <p:xfrm>
          <a:off x="339969" y="1603302"/>
          <a:ext cx="8452339" cy="463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48CF4559-AE2E-7464-E109-4D6C5CBD9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961" y="86739"/>
            <a:ext cx="1965977" cy="11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5EDEC-1C9F-E3B3-9B13-5A645F1B1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401C7-A89F-2AF2-DC66-25AE7BBA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</a:rPr>
              <a:t>Who We Serve: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79F5F2-9CC1-FC7D-CD0C-0D903831E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8" y="1845734"/>
            <a:ext cx="7172180" cy="40233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ECE Consultation for ME provides consultation services to programs serving children from birth through age eight across Maine.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Licensed early child care providers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Family child care programs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Head Start classrooms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Public Pre-K programs,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Elementary schools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00A71-0608-760E-4908-45C7DE79E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825" y="83200"/>
            <a:ext cx="2004623" cy="11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9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F5751-E9EC-C471-EED7-72D8FDA6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C981F-65A1-27B8-8A6B-95D379DB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45" y="358213"/>
            <a:ext cx="5461501" cy="7958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Poll: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Who’s in the Room?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192CC-5418-00C5-DC40-80C1969409D6}"/>
              </a:ext>
            </a:extLst>
          </p:cNvPr>
          <p:cNvSpPr txBox="1"/>
          <p:nvPr/>
        </p:nvSpPr>
        <p:spPr>
          <a:xfrm>
            <a:off x="783153" y="1212870"/>
            <a:ext cx="5023286" cy="46562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2800" dirty="0">
                <a:solidFill>
                  <a:srgbClr val="D45C12"/>
                </a:solidFill>
              </a:rPr>
              <a:t>What is your role?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D45C12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D2609-45FA-15BD-401D-218065AC74F4}"/>
              </a:ext>
            </a:extLst>
          </p:cNvPr>
          <p:cNvSpPr txBox="1"/>
          <p:nvPr/>
        </p:nvSpPr>
        <p:spPr>
          <a:xfrm>
            <a:off x="1066800" y="2008682"/>
            <a:ext cx="64008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Options: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Parent</a:t>
            </a:r>
          </a:p>
          <a:p>
            <a:pPr lvl="1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•  Family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Child Care Provider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Teacher/Educator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Program Leader/Director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School/District Partner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Medical/Mental Health Partner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Consultant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•  Other</a:t>
            </a:r>
          </a:p>
          <a:p>
            <a:pPr marL="457200" marR="0" lvl="1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6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76A6-EDBB-E94E-8D72-E8C5D6B3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D48DB-01BE-B81B-8039-BB002129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83" y="349260"/>
            <a:ext cx="5230555" cy="7958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Poll: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Who’s in the Room?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44EF2-439E-EF7E-B48B-80BFFCB14D00}"/>
              </a:ext>
            </a:extLst>
          </p:cNvPr>
          <p:cNvSpPr txBox="1"/>
          <p:nvPr/>
        </p:nvSpPr>
        <p:spPr>
          <a:xfrm>
            <a:off x="783153" y="1212870"/>
            <a:ext cx="5023286" cy="46562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D45C12"/>
                </a:solidFill>
                <a:effectLst/>
                <a:uLnTx/>
                <a:uFillTx/>
              </a:rPr>
              <a:t>Where are you located?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6AD86-0F55-89C7-C6F4-D075855D245F}"/>
              </a:ext>
            </a:extLst>
          </p:cNvPr>
          <p:cNvSpPr txBox="1"/>
          <p:nvPr/>
        </p:nvSpPr>
        <p:spPr>
          <a:xfrm>
            <a:off x="783153" y="2262821"/>
            <a:ext cx="2792385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Options: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Androscoggin</a:t>
            </a:r>
            <a:endParaRPr lang="en-US" b="1" dirty="0">
              <a:solidFill>
                <a:prstClr val="black"/>
              </a:solidFill>
            </a:endParaRP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Aroostook</a:t>
            </a: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Cumberland</a:t>
            </a: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Franklin</a:t>
            </a: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Hancock</a:t>
            </a: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Kennebec</a:t>
            </a:r>
          </a:p>
          <a:p>
            <a:pPr marL="742950" marR="0" lvl="1" indent="-28575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Knox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Lincoln</a:t>
            </a:r>
          </a:p>
          <a:p>
            <a:pPr marL="457200" marR="0" lvl="1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22CF9-460D-B483-399B-4C90043C0A22}"/>
              </a:ext>
            </a:extLst>
          </p:cNvPr>
          <p:cNvSpPr txBox="1"/>
          <p:nvPr/>
        </p:nvSpPr>
        <p:spPr>
          <a:xfrm>
            <a:off x="3681934" y="2632152"/>
            <a:ext cx="2792385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Oxford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Penobscot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Piscataquis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Sagadahoc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Somerset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Waldo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Washington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York</a:t>
            </a:r>
          </a:p>
        </p:txBody>
      </p:sp>
    </p:spTree>
    <p:extLst>
      <p:ext uri="{BB962C8B-B14F-4D97-AF65-F5344CB8AC3E}">
        <p14:creationId xmlns:p14="http://schemas.microsoft.com/office/powerpoint/2010/main" val="216182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93" y="439866"/>
            <a:ext cx="2313633" cy="3175934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Transition: ECCP → ECE Consultation for 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70E43C-F83F-3909-356F-FFA382797E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375265"/>
              </p:ext>
            </p:extLst>
          </p:nvPr>
        </p:nvGraphicFramePr>
        <p:xfrm>
          <a:off x="2548212" y="516835"/>
          <a:ext cx="5098256" cy="6078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38" y="286605"/>
            <a:ext cx="7991622" cy="686410"/>
          </a:xfrm>
        </p:spPr>
        <p:txBody>
          <a:bodyPr>
            <a:normAutofit/>
          </a:bodyPr>
          <a:lstStyle/>
          <a:p>
            <a:r>
              <a:rPr sz="3200" dirty="0">
                <a:solidFill>
                  <a:srgbClr val="002060"/>
                </a:solidFill>
              </a:rPr>
              <a:t>Why IECMHC Matters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38" y="1301263"/>
            <a:ext cx="7991622" cy="5076091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+mj-lt"/>
              </a:rPr>
              <a:t>Infant and Early Childhood Mental Health Consultation (IECMHC): </a:t>
            </a:r>
            <a:endParaRPr sz="3000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Focuses on building the skills and capacity of the adults         </a:t>
            </a:r>
          </a:p>
          <a:p>
            <a:pPr marL="201168" lvl="1" indent="0">
              <a:buNone/>
            </a:pPr>
            <a:r>
              <a:rPr lang="en-US" sz="22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who care for and educate young children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+mj-lt"/>
              </a:rPr>
              <a:t>  S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trengths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-based, relationship-driven, and preventive.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+mj-lt"/>
              </a:rPr>
              <a:t>  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educes stress for providers, increases family </a:t>
            </a:r>
          </a:p>
          <a:p>
            <a:pPr marL="201168" lvl="1" indent="0">
              <a:buNone/>
            </a:pPr>
            <a:r>
              <a:rPr lang="en-US" sz="22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engagement, and improves child outcomes. </a:t>
            </a:r>
          </a:p>
          <a:p>
            <a:pPr marL="201168" lvl="1" indent="0">
              <a:buNone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National studies show IECMHC: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+mj-lt"/>
              </a:rPr>
              <a:t> 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educes suspensions/expulsions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  I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mproves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classroom climate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  S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upports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inclusive practices.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2">
      <a:dk1>
        <a:srgbClr val="FBDFCF"/>
      </a:dk1>
      <a:lt1>
        <a:srgbClr val="F7C09F"/>
      </a:lt1>
      <a:dk2>
        <a:srgbClr val="5F9C9D"/>
      </a:dk2>
      <a:lt2>
        <a:srgbClr val="9DD0CB"/>
      </a:lt2>
      <a:accent1>
        <a:srgbClr val="EA6312"/>
      </a:accent1>
      <a:accent2>
        <a:srgbClr val="6AAC90"/>
      </a:accent2>
      <a:accent3>
        <a:srgbClr val="58C1BA"/>
      </a:accent3>
      <a:accent4>
        <a:srgbClr val="44BAD2"/>
      </a:accent4>
      <a:accent5>
        <a:srgbClr val="5F9C9D"/>
      </a:accent5>
      <a:accent6>
        <a:srgbClr val="4589B7"/>
      </a:accent6>
      <a:hlink>
        <a:srgbClr val="5C54C6"/>
      </a:hlink>
      <a:folHlink>
        <a:srgbClr val="FBDFC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1555</Words>
  <Application>Microsoft Office PowerPoint</Application>
  <PresentationFormat>On-screen Show (4:3)</PresentationFormat>
  <Paragraphs>240</Paragraphs>
  <Slides>30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Ion</vt:lpstr>
      <vt:lpstr>ECE Consultation for ME:  Maine’s Statewide Infant &amp; Early Childhood  Mental Health Consultation Program  Rooted in Early Relationships ~ Growing Together</vt:lpstr>
      <vt:lpstr>Learning Objectives:</vt:lpstr>
      <vt:lpstr>Who We Are:</vt:lpstr>
      <vt:lpstr>Purpose &amp; Scope</vt:lpstr>
      <vt:lpstr>Who We Serve:</vt:lpstr>
      <vt:lpstr>Poll: Who’s in the Room?</vt:lpstr>
      <vt:lpstr>Poll: Who’s in the Room?</vt:lpstr>
      <vt:lpstr>Transition: ECCP → ECE Consultation for ME</vt:lpstr>
      <vt:lpstr>Why IECMHC Matters:</vt:lpstr>
      <vt:lpstr>How Consultation Works</vt:lpstr>
      <vt:lpstr> Why Consultation Works:</vt:lpstr>
      <vt:lpstr>Consultation Benefits Many</vt:lpstr>
      <vt:lpstr>What IECMH Consultants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&amp; Consultation Groups</vt:lpstr>
      <vt:lpstr>Summary: Service Levels at a Glance</vt:lpstr>
      <vt:lpstr>Program Flow</vt:lpstr>
      <vt:lpstr>What Consultation Is &amp; Is Not</vt:lpstr>
      <vt:lpstr>Ethics &amp; Boundaries</vt:lpstr>
      <vt:lpstr>When to Reach Out</vt:lpstr>
      <vt:lpstr>IECMHC Provider &amp; Consultant  Program Video</vt:lpstr>
      <vt:lpstr>How to Refer (Simple Steps)</vt:lpstr>
      <vt:lpstr>Referral Pathways &amp; Triage</vt:lpstr>
      <vt:lpstr>Q &amp; A</vt:lpstr>
      <vt:lpstr>Thank You &amp; Program Contact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Miller, Melanie</dc:creator>
  <cp:keywords/>
  <dc:description>generated using python-pptx</dc:description>
  <cp:lastModifiedBy>Miller, Melanie</cp:lastModifiedBy>
  <cp:revision>5</cp:revision>
  <dcterms:created xsi:type="dcterms:W3CDTF">2013-01-27T09:14:16Z</dcterms:created>
  <dcterms:modified xsi:type="dcterms:W3CDTF">2025-09-17T18:40:26Z</dcterms:modified>
  <cp:category/>
</cp:coreProperties>
</file>